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636604487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63660448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6366044873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6366044873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6368db33e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6368db33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635cb6f760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635cb6f760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6030bb2c70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6030bb2c70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6.xml"/><Relationship Id="rId10" Type="http://schemas.openxmlformats.org/officeDocument/2006/relationships/slide" Target="/ppt/slides/slide6.xml"/><Relationship Id="rId13" Type="http://schemas.openxmlformats.org/officeDocument/2006/relationships/image" Target="../media/image1.jpg"/><Relationship Id="rId12"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4.png"/><Relationship Id="rId9" Type="http://schemas.openxmlformats.org/officeDocument/2006/relationships/slide" Target="/ppt/slides/slide6.xml"/><Relationship Id="rId15" Type="http://schemas.openxmlformats.org/officeDocument/2006/relationships/image" Target="../media/image11.jpg"/><Relationship Id="rId14" Type="http://schemas.openxmlformats.org/officeDocument/2006/relationships/image" Target="../media/image10.jpg"/><Relationship Id="rId5" Type="http://schemas.openxmlformats.org/officeDocument/2006/relationships/slide" Target="/ppt/slides/slide3.xml"/><Relationship Id="rId6" Type="http://schemas.openxmlformats.org/officeDocument/2006/relationships/slide" Target="/ppt/slides/slide3.xml"/><Relationship Id="rId7" Type="http://schemas.openxmlformats.org/officeDocument/2006/relationships/slide" Target="/ppt/slides/slide4.xml"/><Relationship Id="rId8" Type="http://schemas.openxmlformats.org/officeDocument/2006/relationships/slide" Target="/ppt/slides/slide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hyperlink" Target="https://www.brainfutures.org/blog/the-effects-of-poverty-on-brain-development-and-academic-performance/?gclid=Cj0KCQjwiILsBRCGARIsAHKQWLOkVpcBHc7XFlG_SWLdvIDF-kQHI6sRmaEWU0EC8bxkkxtYn1lqwpQaArVeEALw_wcB" TargetMode="External"/><Relationship Id="rId5" Type="http://schemas.openxmlformats.org/officeDocument/2006/relationships/hyperlink" Target="https://www.childfund.org/Content/NewsDetail/2147489206/" TargetMode="External"/><Relationship Id="rId6" Type="http://schemas.openxmlformats.org/officeDocument/2006/relationships/hyperlink" Target="http://www.globalissues.org/article/26/poverty-facts-and-stats" TargetMode="External"/><Relationship Id="rId7" Type="http://schemas.openxmlformats.org/officeDocument/2006/relationships/image" Target="../media/image4.jpg"/></Relationships>
</file>

<file path=ppt/slides/_rels/slide3.xml.rels><?xml version="1.0" encoding="UTF-8" standalone="yes"?><Relationships xmlns="http://schemas.openxmlformats.org/package/2006/relationships"><Relationship Id="rId10" Type="http://schemas.openxmlformats.org/officeDocument/2006/relationships/image" Target="../media/image16.jp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hyperlink" Target="https://www.educationworld.com/a_curr/creating-safe-classroom-environment-climate.shtml" TargetMode="External"/><Relationship Id="rId9" Type="http://schemas.openxmlformats.org/officeDocument/2006/relationships/hyperlink" Target="http://www.youtube.com/watch?v=ZxxkMf7Lchs" TargetMode="External"/><Relationship Id="rId5" Type="http://schemas.openxmlformats.org/officeDocument/2006/relationships/hyperlink" Target="https://safesupportivelearning.ed.gov/safe-and-healthy-students" TargetMode="External"/><Relationship Id="rId6" Type="http://schemas.openxmlformats.org/officeDocument/2006/relationships/hyperlink" Target="https://teachingstrategies.com/whole-child/" TargetMode="External"/><Relationship Id="rId7" Type="http://schemas.openxmlformats.org/officeDocument/2006/relationships/hyperlink" Target="http://www.ascd.org/publications/educational-leadership/may13/vol70/num08/How-Poverty-Affects-Classroom-Engagement.aspx" TargetMode="External"/><Relationship Id="rId8" Type="http://schemas.openxmlformats.org/officeDocument/2006/relationships/hyperlink" Target="https://safesupportivelearning.ed.gov/safe-and-healthy-student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hyperlink" Target="https://www.epi.org/publication/the-teacher-shortage-is-real-large-and-growing-and-worse-than-we-thought-the-first-report-in-the-perfect-storm-in-the-teacher-labor-market-series/" TargetMode="External"/><Relationship Id="rId5" Type="http://schemas.openxmlformats.org/officeDocument/2006/relationships/hyperlink" Target="http://neatoday.org/2019/04/03/how-bad-is-the-teacher-shortage/" TargetMode="External"/><Relationship Id="rId6" Type="http://schemas.openxmlformats.org/officeDocument/2006/relationships/hyperlink" Target="http://www.ascd.org/publications/books/104138/chapters/Responding-to-the-Teacher-Shortage.aspx" TargetMode="External"/><Relationship Id="rId7" Type="http://schemas.openxmlformats.org/officeDocument/2006/relationships/image" Target="../media/image6.png"/></Relationships>
</file>

<file path=ppt/slides/_rels/slide5.xml.rels><?xml version="1.0" encoding="UTF-8" standalone="yes"?><Relationships xmlns="http://schemas.openxmlformats.org/package/2006/relationships"><Relationship Id="rId10" Type="http://schemas.openxmlformats.org/officeDocument/2006/relationships/image" Target="../media/image8.jpg"/><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hyperlink" Target="https://www.commonsense.org/education/digital-citizenship" TargetMode="External"/><Relationship Id="rId9" Type="http://schemas.openxmlformats.org/officeDocument/2006/relationships/hyperlink" Target="http://www.youtube.com/watch?v=8oiv0RBx67o" TargetMode="External"/><Relationship Id="rId5" Type="http://schemas.openxmlformats.org/officeDocument/2006/relationships/hyperlink" Target="https://bokcenter.harvard.edu/technology-and-student-distraction" TargetMode="External"/><Relationship Id="rId6" Type="http://schemas.openxmlformats.org/officeDocument/2006/relationships/hyperlink" Target="https://www.commonsense.org/education/top-picks/classroom-management-apps-and-websites" TargetMode="External"/><Relationship Id="rId7" Type="http://schemas.openxmlformats.org/officeDocument/2006/relationships/hyperlink" Target="https://www.commonsense.org/education/teaching-strategies/dealing-with-digital-distraction-in-the-classroom" TargetMode="External"/><Relationship Id="rId8" Type="http://schemas.openxmlformats.org/officeDocument/2006/relationships/hyperlink" Target="https://www.commonsense.org/education/case-studies" TargetMode="External"/></Relationships>
</file>

<file path=ppt/slides/_rels/slide6.xml.rels><?xml version="1.0" encoding="UTF-8" standalone="yes"?><Relationships xmlns="http://schemas.openxmlformats.org/package/2006/relationships"><Relationship Id="rId11" Type="http://schemas.openxmlformats.org/officeDocument/2006/relationships/image" Target="../media/image17.jpg"/><Relationship Id="rId10" Type="http://schemas.openxmlformats.org/officeDocument/2006/relationships/hyperlink" Target="http://www.youtube.com/watch?v=FGv6sx0gOcc" TargetMode="External"/><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hyperlink" Target="https://learnbyexperience.io/what-will-be-the-most-sought-after-career-options-as-of-2019-d68e5a3899c5" TargetMode="External"/><Relationship Id="rId9" Type="http://schemas.openxmlformats.org/officeDocument/2006/relationships/image" Target="../media/image5.png"/><Relationship Id="rId5" Type="http://schemas.openxmlformats.org/officeDocument/2006/relationships/hyperlink" Target="https://learnbyexperience.io/what-will-be-the-most-sought-after-career-options-as-of-2019-d68e5a3899c5" TargetMode="External"/><Relationship Id="rId6" Type="http://schemas.openxmlformats.org/officeDocument/2006/relationships/hyperlink" Target="https://work.chron.com/choosing-career-young-teenagers-14040.html" TargetMode="External"/><Relationship Id="rId7" Type="http://schemas.openxmlformats.org/officeDocument/2006/relationships/hyperlink" Target="https://meteoreducation.com/stress-part-2/" TargetMode="External"/><Relationship Id="rId8" Type="http://schemas.openxmlformats.org/officeDocument/2006/relationships/hyperlink" Target="https://www.frontiersin.org/articles/10.3389/fpsyg.2015.01028/ful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p:cNvPicPr preferRelativeResize="0"/>
          <p:nvPr/>
        </p:nvPicPr>
        <p:blipFill>
          <a:blip r:embed="rId4">
            <a:alphaModFix/>
          </a:blip>
          <a:stretch>
            <a:fillRect/>
          </a:stretch>
        </p:blipFill>
        <p:spPr>
          <a:xfrm>
            <a:off x="3440573" y="866837"/>
            <a:ext cx="1753976" cy="1313938"/>
          </a:xfrm>
          <a:prstGeom prst="rect">
            <a:avLst/>
          </a:prstGeom>
          <a:noFill/>
          <a:ln>
            <a:noFill/>
          </a:ln>
        </p:spPr>
      </p:pic>
      <p:sp>
        <p:nvSpPr>
          <p:cNvPr id="55" name="Google Shape;55;p13"/>
          <p:cNvSpPr txBox="1"/>
          <p:nvPr>
            <p:ph idx="1" type="subTitle"/>
          </p:nvPr>
        </p:nvSpPr>
        <p:spPr>
          <a:xfrm>
            <a:off x="2448925" y="1771400"/>
            <a:ext cx="4475100" cy="25068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b="1" lang="en" sz="1800" u="sng">
                <a:solidFill>
                  <a:srgbClr val="FFFFFF"/>
                </a:solidFill>
                <a:hlinkClick action="ppaction://hlinkshowjump?jump=nextslide"/>
              </a:rPr>
              <a:t>Poverty</a:t>
            </a:r>
            <a:endParaRPr b="1" sz="1800">
              <a:solidFill>
                <a:srgbClr val="FFFFFF"/>
              </a:solidFill>
            </a:endParaRPr>
          </a:p>
          <a:p>
            <a:pPr indent="-342900" lvl="0" marL="457200" rtl="0" algn="l">
              <a:spcBef>
                <a:spcPts val="0"/>
              </a:spcBef>
              <a:spcAft>
                <a:spcPts val="0"/>
              </a:spcAft>
              <a:buClr>
                <a:srgbClr val="FFFFFF"/>
              </a:buClr>
              <a:buSzPts val="1800"/>
              <a:buChar char="●"/>
            </a:pPr>
            <a:r>
              <a:rPr b="1" lang="en" sz="1800" u="sng">
                <a:solidFill>
                  <a:srgbClr val="FFFFFF"/>
                </a:solidFill>
                <a:hlinkClick action="ppaction://hlinksldjump" r:id="rId5"/>
              </a:rPr>
              <a:t>Health ,Safety </a:t>
            </a:r>
            <a:r>
              <a:rPr b="1" lang="en" sz="1800" u="sng">
                <a:solidFill>
                  <a:srgbClr val="FFFFFF"/>
                </a:solidFill>
                <a:hlinkClick action="ppaction://hlinksldjump" r:id="rId6"/>
              </a:rPr>
              <a:t>and Environment</a:t>
            </a:r>
            <a:endParaRPr b="1" sz="1800">
              <a:solidFill>
                <a:srgbClr val="FFFFFF"/>
              </a:solidFill>
            </a:endParaRPr>
          </a:p>
          <a:p>
            <a:pPr indent="-342900" lvl="0" marL="457200" rtl="0" algn="l">
              <a:spcBef>
                <a:spcPts val="0"/>
              </a:spcBef>
              <a:spcAft>
                <a:spcPts val="0"/>
              </a:spcAft>
              <a:buClr>
                <a:srgbClr val="FFFFFF"/>
              </a:buClr>
              <a:buSzPts val="1800"/>
              <a:buChar char="●"/>
            </a:pPr>
            <a:r>
              <a:rPr b="1" lang="en" sz="1800" u="sng">
                <a:solidFill>
                  <a:srgbClr val="FFFFFF"/>
                </a:solidFill>
                <a:hlinkClick action="ppaction://hlinksldjump" r:id="rId7"/>
              </a:rPr>
              <a:t>Lack of good qualified  teachers</a:t>
            </a:r>
            <a:endParaRPr b="1" sz="1800">
              <a:solidFill>
                <a:srgbClr val="FFFFFF"/>
              </a:solidFill>
            </a:endParaRPr>
          </a:p>
          <a:p>
            <a:pPr indent="-342900" lvl="0" marL="457200" rtl="0" algn="l">
              <a:spcBef>
                <a:spcPts val="0"/>
              </a:spcBef>
              <a:spcAft>
                <a:spcPts val="0"/>
              </a:spcAft>
              <a:buClr>
                <a:srgbClr val="FFFFFF"/>
              </a:buClr>
              <a:buSzPts val="1800"/>
              <a:buChar char="●"/>
            </a:pPr>
            <a:r>
              <a:rPr b="1" lang="en" sz="1800" u="sng">
                <a:solidFill>
                  <a:srgbClr val="FFFFFF"/>
                </a:solidFill>
                <a:hlinkClick action="ppaction://hlinksldjump" r:id="rId8"/>
              </a:rPr>
              <a:t>Technology and distractions</a:t>
            </a:r>
            <a:endParaRPr b="1" sz="1800">
              <a:solidFill>
                <a:srgbClr val="FFFFFF"/>
              </a:solidFill>
            </a:endParaRPr>
          </a:p>
          <a:p>
            <a:pPr indent="-342900" lvl="0" marL="457200" rtl="0" algn="l">
              <a:spcBef>
                <a:spcPts val="0"/>
              </a:spcBef>
              <a:spcAft>
                <a:spcPts val="0"/>
              </a:spcAft>
              <a:buClr>
                <a:srgbClr val="FFFFFF"/>
              </a:buClr>
              <a:buSzPts val="1800"/>
              <a:buChar char="●"/>
            </a:pPr>
            <a:r>
              <a:rPr b="1" lang="en" sz="1800" u="sng">
                <a:solidFill>
                  <a:srgbClr val="FFFFFF"/>
                </a:solidFill>
                <a:hlinkClick action="ppaction://hlinksldjump" r:id="rId9"/>
              </a:rPr>
              <a:t>Peer pressure and career </a:t>
            </a:r>
            <a:r>
              <a:rPr b="1" lang="en" sz="1800" u="sng">
                <a:solidFill>
                  <a:srgbClr val="FFFFFF"/>
                </a:solidFill>
                <a:hlinkClick action="ppaction://hlinksldjump" r:id="rId10"/>
              </a:rPr>
              <a:t>c</a:t>
            </a:r>
            <a:r>
              <a:rPr b="1" lang="en" sz="1800" u="sng">
                <a:solidFill>
                  <a:srgbClr val="FFFFFF"/>
                </a:solidFill>
                <a:hlinkClick action="ppaction://hlinksldjump" r:id="rId11"/>
              </a:rPr>
              <a:t>hoices</a:t>
            </a:r>
            <a:endParaRPr b="1" sz="1800">
              <a:solidFill>
                <a:srgbClr val="FFFFFF"/>
              </a:solidFill>
            </a:endParaRPr>
          </a:p>
        </p:txBody>
      </p:sp>
      <p:pic>
        <p:nvPicPr>
          <p:cNvPr id="56" name="Google Shape;56;p13"/>
          <p:cNvPicPr preferRelativeResize="0"/>
          <p:nvPr/>
        </p:nvPicPr>
        <p:blipFill>
          <a:blip r:embed="rId12">
            <a:alphaModFix/>
          </a:blip>
          <a:stretch>
            <a:fillRect/>
          </a:stretch>
        </p:blipFill>
        <p:spPr>
          <a:xfrm>
            <a:off x="7317601" y="336750"/>
            <a:ext cx="1514700" cy="1907919"/>
          </a:xfrm>
          <a:prstGeom prst="rect">
            <a:avLst/>
          </a:prstGeom>
          <a:noFill/>
          <a:ln>
            <a:noFill/>
          </a:ln>
        </p:spPr>
      </p:pic>
      <p:sp>
        <p:nvSpPr>
          <p:cNvPr id="57" name="Google Shape;57;p13"/>
          <p:cNvSpPr txBox="1"/>
          <p:nvPr>
            <p:ph type="ctrTitle"/>
          </p:nvPr>
        </p:nvSpPr>
        <p:spPr>
          <a:xfrm>
            <a:off x="311700" y="216350"/>
            <a:ext cx="8520600" cy="324000"/>
          </a:xfrm>
          <a:prstGeom prst="rect">
            <a:avLst/>
          </a:prstGeom>
          <a:effectLst>
            <a:reflection blurRad="0" dir="5400000" dist="38100" endA="0" endPos="30000" fadeDir="5400012" kx="0" rotWithShape="0" algn="bl" stPos="0" sy="-100000" ky="0"/>
          </a:effectLst>
        </p:spPr>
        <p:txBody>
          <a:bodyPr anchorCtr="0" anchor="b" bIns="91425" lIns="91425" spcFirstLastPara="1" rIns="91425" wrap="square" tIns="91425">
            <a:noAutofit/>
          </a:bodyPr>
          <a:lstStyle/>
          <a:p>
            <a:pPr indent="0" lvl="0" marL="0" rtl="0" algn="ctr">
              <a:spcBef>
                <a:spcPts val="0"/>
              </a:spcBef>
              <a:spcAft>
                <a:spcPts val="0"/>
              </a:spcAft>
              <a:buNone/>
            </a:pPr>
            <a:r>
              <a:t/>
            </a:r>
            <a:endParaRPr b="1" sz="1800">
              <a:solidFill>
                <a:schemeClr val="lt2"/>
              </a:solidFill>
            </a:endParaRPr>
          </a:p>
          <a:p>
            <a:pPr indent="0" lvl="0" marL="0" rtl="0" algn="ctr">
              <a:spcBef>
                <a:spcPts val="0"/>
              </a:spcBef>
              <a:spcAft>
                <a:spcPts val="0"/>
              </a:spcAft>
              <a:buNone/>
            </a:pPr>
            <a:r>
              <a:t/>
            </a:r>
            <a:endParaRPr b="1" sz="1800">
              <a:solidFill>
                <a:schemeClr val="lt2"/>
              </a:solidFill>
            </a:endParaRPr>
          </a:p>
          <a:p>
            <a:pPr indent="0" lvl="0" marL="0" rtl="0" algn="ctr">
              <a:spcBef>
                <a:spcPts val="0"/>
              </a:spcBef>
              <a:spcAft>
                <a:spcPts val="0"/>
              </a:spcAft>
              <a:buNone/>
            </a:pPr>
            <a:r>
              <a:rPr b="1" lang="en" sz="1800">
                <a:solidFill>
                  <a:srgbClr val="FFFFFF"/>
                </a:solidFill>
              </a:rPr>
              <a:t>Issues that affect child/adolenscent today</a:t>
            </a:r>
            <a:endParaRPr b="1" sz="1800">
              <a:solidFill>
                <a:srgbClr val="FFFFFF"/>
              </a:solidFill>
            </a:endParaRPr>
          </a:p>
        </p:txBody>
      </p:sp>
      <p:pic>
        <p:nvPicPr>
          <p:cNvPr id="58" name="Google Shape;58;p13"/>
          <p:cNvPicPr preferRelativeResize="0"/>
          <p:nvPr/>
        </p:nvPicPr>
        <p:blipFill>
          <a:blip r:embed="rId13">
            <a:alphaModFix/>
          </a:blip>
          <a:stretch>
            <a:fillRect/>
          </a:stretch>
        </p:blipFill>
        <p:spPr>
          <a:xfrm>
            <a:off x="7317601" y="2537575"/>
            <a:ext cx="1514701" cy="1907925"/>
          </a:xfrm>
          <a:prstGeom prst="rect">
            <a:avLst/>
          </a:prstGeom>
          <a:noFill/>
          <a:ln>
            <a:noFill/>
          </a:ln>
        </p:spPr>
      </p:pic>
      <p:pic>
        <p:nvPicPr>
          <p:cNvPr id="59" name="Google Shape;59;p13"/>
          <p:cNvPicPr preferRelativeResize="0"/>
          <p:nvPr/>
        </p:nvPicPr>
        <p:blipFill>
          <a:blip r:embed="rId14">
            <a:alphaModFix/>
          </a:blip>
          <a:stretch>
            <a:fillRect/>
          </a:stretch>
        </p:blipFill>
        <p:spPr>
          <a:xfrm>
            <a:off x="488516" y="418149"/>
            <a:ext cx="1514720" cy="1826526"/>
          </a:xfrm>
          <a:prstGeom prst="rect">
            <a:avLst/>
          </a:prstGeom>
          <a:noFill/>
          <a:ln>
            <a:noFill/>
          </a:ln>
        </p:spPr>
      </p:pic>
      <p:pic>
        <p:nvPicPr>
          <p:cNvPr id="60" name="Google Shape;60;p13"/>
          <p:cNvPicPr preferRelativeResize="0"/>
          <p:nvPr/>
        </p:nvPicPr>
        <p:blipFill>
          <a:blip r:embed="rId15">
            <a:alphaModFix/>
          </a:blip>
          <a:stretch>
            <a:fillRect/>
          </a:stretch>
        </p:blipFill>
        <p:spPr>
          <a:xfrm>
            <a:off x="421050" y="2537575"/>
            <a:ext cx="1582180" cy="1907924"/>
          </a:xfrm>
          <a:prstGeom prst="rect">
            <a:avLst/>
          </a:prstGeom>
          <a:noFill/>
          <a:ln>
            <a:noFill/>
          </a:ln>
        </p:spPr>
      </p:pic>
      <p:sp>
        <p:nvSpPr>
          <p:cNvPr id="61" name="Google Shape;61;p13"/>
          <p:cNvSpPr txBox="1"/>
          <p:nvPr/>
        </p:nvSpPr>
        <p:spPr>
          <a:xfrm>
            <a:off x="3712200" y="4551800"/>
            <a:ext cx="20802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900" u="sng"/>
              <a:t>Michigan Teachers of tomorrow  By : Pranjali Pandya  </a:t>
            </a:r>
            <a:endParaRPr b="1" i="1" sz="900" u="sng"/>
          </a:p>
          <a:p>
            <a:pPr indent="0" lvl="0" marL="0" rtl="0" algn="l">
              <a:spcBef>
                <a:spcPts val="0"/>
              </a:spcBef>
              <a:spcAft>
                <a:spcPts val="0"/>
              </a:spcAft>
              <a:buNone/>
            </a:pPr>
            <a:r>
              <a:rPr b="1" i="1" lang="en" sz="900" u="sng"/>
              <a:t>Project 6 Part 2 : Sept 18  2019</a:t>
            </a:r>
            <a:endParaRPr b="1" i="1" sz="900" u="sng"/>
          </a:p>
        </p:txBody>
      </p:sp>
    </p:spTree>
  </p:cSld>
  <p:clrMapOvr>
    <a:masterClrMapping/>
  </p:clrMapOvr>
  <mc:AlternateContent>
    <mc:Choice Requires="p14">
      <p:transition spd="slow" p14:dur="10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additive="base">
                                        <p:cTn dur="3400"/>
                                        <p:tgtEl>
                                          <p:spTgt spid="57"/>
                                        </p:tgtEl>
                                        <p:attrNameLst>
                                          <p:attrName>ppt_w</p:attrName>
                                        </p:attrNameLst>
                                      </p:cBhvr>
                                      <p:tavLst>
                                        <p:tav fmla="" tm="0">
                                          <p:val>
                                            <p:strVal val="0"/>
                                          </p:val>
                                        </p:tav>
                                        <p:tav fmla="" tm="100000">
                                          <p:val>
                                            <p:strVal val="#ppt_w"/>
                                          </p:val>
                                        </p:tav>
                                      </p:tavLst>
                                    </p:anim>
                                    <p:anim calcmode="lin" valueType="num">
                                      <p:cBhvr additive="base">
                                        <p:cTn dur="3400"/>
                                        <p:tgtEl>
                                          <p:spTgt spid="57"/>
                                        </p:tgtEl>
                                        <p:attrNameLst>
                                          <p:attrName>ppt_h</p:attrName>
                                        </p:attrNameLst>
                                      </p:cBhvr>
                                      <p:tavLst>
                                        <p:tav fmla="" tm="0">
                                          <p:val>
                                            <p:strVal val="0"/>
                                          </p:val>
                                        </p:tav>
                                        <p:tav fmla="" tm="100000">
                                          <p:val>
                                            <p:strVal val="#ppt_h"/>
                                          </p:val>
                                        </p:tav>
                                      </p:tavLst>
                                    </p:anim>
                                  </p:childTnLst>
                                </p:cTn>
                              </p:par>
                            </p:childTnLst>
                          </p:cTn>
                        </p:par>
                        <p:par>
                          <p:cTn fill="hold">
                            <p:stCondLst>
                              <p:cond delay="3400"/>
                            </p:stCondLst>
                            <p:childTnLst>
                              <p:par>
                                <p:cTn fill="hold" nodeType="afterEffect" presetClass="entr" presetID="23" presetSubtype="16">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additive="base">
                                        <p:cTn dur="1000"/>
                                        <p:tgtEl>
                                          <p:spTgt spid="54"/>
                                        </p:tgtEl>
                                        <p:attrNameLst>
                                          <p:attrName>ppt_w</p:attrName>
                                        </p:attrNameLst>
                                      </p:cBhvr>
                                      <p:tavLst>
                                        <p:tav fmla="" tm="0">
                                          <p:val>
                                            <p:strVal val="0"/>
                                          </p:val>
                                        </p:tav>
                                        <p:tav fmla="" tm="100000">
                                          <p:val>
                                            <p:strVal val="#ppt_w"/>
                                          </p:val>
                                        </p:tav>
                                      </p:tavLst>
                                    </p:anim>
                                    <p:anim calcmode="lin" valueType="num">
                                      <p:cBhvr additive="base">
                                        <p:cTn dur="1000"/>
                                        <p:tgtEl>
                                          <p:spTgt spid="54"/>
                                        </p:tgtEl>
                                        <p:attrNameLst>
                                          <p:attrName>ppt_h</p:attrName>
                                        </p:attrNameLst>
                                      </p:cBhvr>
                                      <p:tavLst>
                                        <p:tav fmla="" tm="0">
                                          <p:val>
                                            <p:strVal val="0"/>
                                          </p:val>
                                        </p:tav>
                                        <p:tav fmla="" tm="100000">
                                          <p:val>
                                            <p:strVal val="#ppt_h"/>
                                          </p:val>
                                        </p:tav>
                                      </p:tavLst>
                                    </p:anim>
                                  </p:childTnLst>
                                </p:cTn>
                              </p:par>
                            </p:childTnLst>
                          </p:cTn>
                        </p:par>
                        <p:par>
                          <p:cTn fill="hold">
                            <p:stCondLst>
                              <p:cond delay="4400"/>
                            </p:stCondLst>
                            <p:childTnLst>
                              <p:par>
                                <p:cTn fill="hold" nodeType="afterEffect" presetClass="entr" presetID="2" presetSubtype="8">
                                  <p:stCondLst>
                                    <p:cond delay="0"/>
                                  </p:stCondLst>
                                  <p:childTnLst>
                                    <p:set>
                                      <p:cBhvr>
                                        <p:cTn dur="1" fill="hold">
                                          <p:stCondLst>
                                            <p:cond delay="0"/>
                                          </p:stCondLst>
                                        </p:cTn>
                                        <p:tgtEl>
                                          <p:spTgt spid="55">
                                            <p:txEl>
                                              <p:pRg end="0" st="0"/>
                                            </p:txEl>
                                          </p:spTgt>
                                        </p:tgtEl>
                                        <p:attrNameLst>
                                          <p:attrName>style.visibility</p:attrName>
                                        </p:attrNameLst>
                                      </p:cBhvr>
                                      <p:to>
                                        <p:strVal val="visible"/>
                                      </p:to>
                                    </p:set>
                                    <p:anim calcmode="lin" valueType="num">
                                      <p:cBhvr additive="base">
                                        <p:cTn dur="3500"/>
                                        <p:tgtEl>
                                          <p:spTgt spid="55">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7900"/>
                            </p:stCondLst>
                            <p:childTnLst>
                              <p:par>
                                <p:cTn fill="hold" nodeType="afterEffect" presetClass="entr" presetID="2" presetSubtype="8">
                                  <p:stCondLst>
                                    <p:cond delay="0"/>
                                  </p:stCondLst>
                                  <p:childTnLst>
                                    <p:set>
                                      <p:cBhvr>
                                        <p:cTn dur="1" fill="hold">
                                          <p:stCondLst>
                                            <p:cond delay="0"/>
                                          </p:stCondLst>
                                        </p:cTn>
                                        <p:tgtEl>
                                          <p:spTgt spid="55">
                                            <p:txEl>
                                              <p:pRg end="1" st="1"/>
                                            </p:txEl>
                                          </p:spTgt>
                                        </p:tgtEl>
                                        <p:attrNameLst>
                                          <p:attrName>style.visibility</p:attrName>
                                        </p:attrNameLst>
                                      </p:cBhvr>
                                      <p:to>
                                        <p:strVal val="visible"/>
                                      </p:to>
                                    </p:set>
                                    <p:anim calcmode="lin" valueType="num">
                                      <p:cBhvr additive="base">
                                        <p:cTn dur="3500"/>
                                        <p:tgtEl>
                                          <p:spTgt spid="55">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1400"/>
                            </p:stCondLst>
                            <p:childTnLst>
                              <p:par>
                                <p:cTn fill="hold" nodeType="afterEffect" presetClass="entr" presetID="2" presetSubtype="8">
                                  <p:stCondLst>
                                    <p:cond delay="0"/>
                                  </p:stCondLst>
                                  <p:childTnLst>
                                    <p:set>
                                      <p:cBhvr>
                                        <p:cTn dur="1" fill="hold">
                                          <p:stCondLst>
                                            <p:cond delay="0"/>
                                          </p:stCondLst>
                                        </p:cTn>
                                        <p:tgtEl>
                                          <p:spTgt spid="55">
                                            <p:txEl>
                                              <p:pRg end="2" st="2"/>
                                            </p:txEl>
                                          </p:spTgt>
                                        </p:tgtEl>
                                        <p:attrNameLst>
                                          <p:attrName>style.visibility</p:attrName>
                                        </p:attrNameLst>
                                      </p:cBhvr>
                                      <p:to>
                                        <p:strVal val="visible"/>
                                      </p:to>
                                    </p:set>
                                    <p:anim calcmode="lin" valueType="num">
                                      <p:cBhvr additive="base">
                                        <p:cTn dur="3500"/>
                                        <p:tgtEl>
                                          <p:spTgt spid="55">
                                            <p:txEl>
                                              <p:pRg end="2" st="2"/>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4900"/>
                            </p:stCondLst>
                            <p:childTnLst>
                              <p:par>
                                <p:cTn fill="hold" nodeType="afterEffect" presetClass="entr" presetID="2" presetSubtype="8">
                                  <p:stCondLst>
                                    <p:cond delay="0"/>
                                  </p:stCondLst>
                                  <p:childTnLst>
                                    <p:set>
                                      <p:cBhvr>
                                        <p:cTn dur="1" fill="hold">
                                          <p:stCondLst>
                                            <p:cond delay="0"/>
                                          </p:stCondLst>
                                        </p:cTn>
                                        <p:tgtEl>
                                          <p:spTgt spid="55">
                                            <p:txEl>
                                              <p:pRg end="3" st="3"/>
                                            </p:txEl>
                                          </p:spTgt>
                                        </p:tgtEl>
                                        <p:attrNameLst>
                                          <p:attrName>style.visibility</p:attrName>
                                        </p:attrNameLst>
                                      </p:cBhvr>
                                      <p:to>
                                        <p:strVal val="visible"/>
                                      </p:to>
                                    </p:set>
                                    <p:anim calcmode="lin" valueType="num">
                                      <p:cBhvr additive="base">
                                        <p:cTn dur="3500"/>
                                        <p:tgtEl>
                                          <p:spTgt spid="55">
                                            <p:txEl>
                                              <p:pRg end="3" st="3"/>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8400"/>
                            </p:stCondLst>
                            <p:childTnLst>
                              <p:par>
                                <p:cTn fill="hold" nodeType="afterEffect" presetClass="entr" presetID="2" presetSubtype="8">
                                  <p:stCondLst>
                                    <p:cond delay="0"/>
                                  </p:stCondLst>
                                  <p:childTnLst>
                                    <p:set>
                                      <p:cBhvr>
                                        <p:cTn dur="1" fill="hold">
                                          <p:stCondLst>
                                            <p:cond delay="0"/>
                                          </p:stCondLst>
                                        </p:cTn>
                                        <p:tgtEl>
                                          <p:spTgt spid="55">
                                            <p:txEl>
                                              <p:pRg end="4" st="4"/>
                                            </p:txEl>
                                          </p:spTgt>
                                        </p:tgtEl>
                                        <p:attrNameLst>
                                          <p:attrName>style.visibility</p:attrName>
                                        </p:attrNameLst>
                                      </p:cBhvr>
                                      <p:to>
                                        <p:strVal val="visible"/>
                                      </p:to>
                                    </p:set>
                                    <p:anim calcmode="lin" valueType="num">
                                      <p:cBhvr additive="base">
                                        <p:cTn dur="3500"/>
                                        <p:tgtEl>
                                          <p:spTgt spid="55">
                                            <p:txEl>
                                              <p:pRg end="4" st="4"/>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1900"/>
                            </p:stCondLst>
                            <p:childTnLst>
                              <p:par>
                                <p:cTn fill="hold" nodeType="afterEffect" presetClass="entr" presetID="10" presetSubtype="0">
                                  <p:stCondLst>
                                    <p:cond delay="0"/>
                                  </p:stCondLst>
                                  <p:childTnLst>
                                    <p:set>
                                      <p:cBhvr>
                                        <p:cTn dur="1" fill="hold">
                                          <p:stCondLst>
                                            <p:cond delay="0"/>
                                          </p:stCondLst>
                                        </p:cTn>
                                        <p:tgtEl>
                                          <p:spTgt spid="56"/>
                                        </p:tgtEl>
                                        <p:attrNameLst>
                                          <p:attrName>style.visibility</p:attrName>
                                        </p:attrNameLst>
                                      </p:cBhvr>
                                      <p:to>
                                        <p:strVal val="visible"/>
                                      </p:to>
                                    </p:set>
                                    <p:animEffect filter="fade" transition="in">
                                      <p:cBhvr>
                                        <p:cTn dur="3500"/>
                                        <p:tgtEl>
                                          <p:spTgt spid="56"/>
                                        </p:tgtEl>
                                      </p:cBhvr>
                                    </p:animEffect>
                                  </p:childTnLst>
                                </p:cTn>
                              </p:par>
                            </p:childTnLst>
                          </p:cTn>
                        </p:par>
                        <p:par>
                          <p:cTn fill="hold">
                            <p:stCondLst>
                              <p:cond delay="25400"/>
                            </p:stCondLst>
                            <p:childTnLst>
                              <p:par>
                                <p:cTn fill="hold" nodeType="afterEffect" presetClass="entr" presetID="10" presetSubtype="0">
                                  <p:stCondLst>
                                    <p:cond delay="0"/>
                                  </p:stCondLst>
                                  <p:childTnLst>
                                    <p:set>
                                      <p:cBhvr>
                                        <p:cTn dur="1" fill="hold">
                                          <p:stCondLst>
                                            <p:cond delay="0"/>
                                          </p:stCondLst>
                                        </p:cTn>
                                        <p:tgtEl>
                                          <p:spTgt spid="59"/>
                                        </p:tgtEl>
                                        <p:attrNameLst>
                                          <p:attrName>style.visibility</p:attrName>
                                        </p:attrNameLst>
                                      </p:cBhvr>
                                      <p:to>
                                        <p:strVal val="visible"/>
                                      </p:to>
                                    </p:set>
                                    <p:animEffect filter="fade" transition="in">
                                      <p:cBhvr>
                                        <p:cTn dur="3200"/>
                                        <p:tgtEl>
                                          <p:spTgt spid="59"/>
                                        </p:tgtEl>
                                      </p:cBhvr>
                                    </p:animEffect>
                                  </p:childTnLst>
                                </p:cTn>
                              </p:par>
                            </p:childTnLst>
                          </p:cTn>
                        </p:par>
                        <p:par>
                          <p:cTn fill="hold">
                            <p:stCondLst>
                              <p:cond delay="28600"/>
                            </p:stCondLst>
                            <p:childTnLst>
                              <p:par>
                                <p:cTn fill="hold" nodeType="afterEffect" presetClass="entr" presetID="10" presetSubtype="0">
                                  <p:stCondLst>
                                    <p:cond delay="0"/>
                                  </p:stCondLst>
                                  <p:childTnLst>
                                    <p:set>
                                      <p:cBhvr>
                                        <p:cTn dur="1" fill="hold">
                                          <p:stCondLst>
                                            <p:cond delay="0"/>
                                          </p:stCondLst>
                                        </p:cTn>
                                        <p:tgtEl>
                                          <p:spTgt spid="58"/>
                                        </p:tgtEl>
                                        <p:attrNameLst>
                                          <p:attrName>style.visibility</p:attrName>
                                        </p:attrNameLst>
                                      </p:cBhvr>
                                      <p:to>
                                        <p:strVal val="visible"/>
                                      </p:to>
                                    </p:set>
                                    <p:animEffect filter="fade" transition="in">
                                      <p:cBhvr>
                                        <p:cTn dur="3700"/>
                                        <p:tgtEl>
                                          <p:spTgt spid="58"/>
                                        </p:tgtEl>
                                      </p:cBhvr>
                                    </p:animEffect>
                                  </p:childTnLst>
                                </p:cTn>
                              </p:par>
                            </p:childTnLst>
                          </p:cTn>
                        </p:par>
                        <p:par>
                          <p:cTn fill="hold">
                            <p:stCondLst>
                              <p:cond delay="32300"/>
                            </p:stCondLst>
                            <p:childTnLst>
                              <p:par>
                                <p:cTn fill="hold" nodeType="afterEffect" presetClass="entr" presetID="10" presetSubtype="0">
                                  <p:stCondLst>
                                    <p:cond delay="0"/>
                                  </p:stCondLst>
                                  <p:childTnLst>
                                    <p:set>
                                      <p:cBhvr>
                                        <p:cTn dur="1" fill="hold">
                                          <p:stCondLst>
                                            <p:cond delay="0"/>
                                          </p:stCondLst>
                                        </p:cTn>
                                        <p:tgtEl>
                                          <p:spTgt spid="60"/>
                                        </p:tgtEl>
                                        <p:attrNameLst>
                                          <p:attrName>style.visibility</p:attrName>
                                        </p:attrNameLst>
                                      </p:cBhvr>
                                      <p:to>
                                        <p:strVal val="visible"/>
                                      </p:to>
                                    </p:set>
                                    <p:animEffect filter="fade" transition="in">
                                      <p:cBhvr>
                                        <p:cTn dur="3500"/>
                                        <p:tgtEl>
                                          <p:spTgt spid="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65" name="Shape 65"/>
        <p:cNvGrpSpPr/>
        <p:nvPr/>
      </p:nvGrpSpPr>
      <p:grpSpPr>
        <a:xfrm>
          <a:off x="0" y="0"/>
          <a:ext cx="0" cy="0"/>
          <a:chOff x="0" y="0"/>
          <a:chExt cx="0" cy="0"/>
        </a:xfrm>
      </p:grpSpPr>
      <p:sp>
        <p:nvSpPr>
          <p:cNvPr id="66" name="Google Shape;66;p14"/>
          <p:cNvSpPr txBox="1"/>
          <p:nvPr>
            <p:ph type="title"/>
          </p:nvPr>
        </p:nvSpPr>
        <p:spPr>
          <a:xfrm>
            <a:off x="311700" y="85600"/>
            <a:ext cx="8520600" cy="39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400">
                <a:solidFill>
                  <a:srgbClr val="FFFFFF"/>
                </a:solidFill>
              </a:rPr>
              <a:t>Issues that affect child/adolenscent today: Poverty</a:t>
            </a:r>
            <a:endParaRPr>
              <a:solidFill>
                <a:srgbClr val="FFFFFF"/>
              </a:solidFill>
            </a:endParaRPr>
          </a:p>
        </p:txBody>
      </p:sp>
      <p:sp>
        <p:nvSpPr>
          <p:cNvPr id="67" name="Google Shape;67;p14"/>
          <p:cNvSpPr txBox="1"/>
          <p:nvPr>
            <p:ph idx="1" type="body"/>
          </p:nvPr>
        </p:nvSpPr>
        <p:spPr>
          <a:xfrm>
            <a:off x="311700" y="639075"/>
            <a:ext cx="8520600" cy="3929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FFFFFF"/>
              </a:buClr>
              <a:buSzPts val="1400"/>
              <a:buChar char="●"/>
            </a:pPr>
            <a:r>
              <a:rPr b="1" lang="en" sz="1400">
                <a:solidFill>
                  <a:srgbClr val="FFFFFF"/>
                </a:solidFill>
              </a:rPr>
              <a:t>Root cause of most of  the issues. </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Directly affects classroom engagement </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Knowledge acquisition becomes difficult</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Lack of resources takes away motivation</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Impacts overall wellbeing and learning environment</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Affects social and emotional state of students</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Hard to get out of the cycle</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Significant difference in living conditions</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Demands high level of community engagement</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Demands parental/adult  involvement.</a:t>
            </a:r>
            <a:endParaRPr b="1">
              <a:solidFill>
                <a:srgbClr val="FFFFFF"/>
              </a:solidFill>
            </a:endParaRPr>
          </a:p>
          <a:p>
            <a:pPr indent="0" lvl="0" marL="457200" rtl="0" algn="l">
              <a:spcBef>
                <a:spcPts val="1600"/>
              </a:spcBef>
              <a:spcAft>
                <a:spcPts val="0"/>
              </a:spcAft>
              <a:buNone/>
            </a:pPr>
            <a:r>
              <a:rPr b="1" lang="en" sz="1400">
                <a:solidFill>
                  <a:srgbClr val="FFFFFF"/>
                </a:solidFill>
              </a:rPr>
              <a:t>Resources for Teachers, Parents and Students</a:t>
            </a:r>
            <a:endParaRPr b="1" sz="1400">
              <a:solidFill>
                <a:srgbClr val="FFFFFF"/>
              </a:solidFill>
            </a:endParaRPr>
          </a:p>
          <a:p>
            <a:pPr indent="-298450" lvl="0" marL="457200" rtl="0" algn="l">
              <a:spcBef>
                <a:spcPts val="1600"/>
              </a:spcBef>
              <a:spcAft>
                <a:spcPts val="0"/>
              </a:spcAft>
              <a:buClr>
                <a:srgbClr val="FFFFFF"/>
              </a:buClr>
              <a:buSzPts val="1100"/>
              <a:buAutoNum type="arabicPeriod"/>
            </a:pPr>
            <a:r>
              <a:rPr b="1" lang="en" sz="1100" u="sng">
                <a:solidFill>
                  <a:srgbClr val="FFFFFF"/>
                </a:solidFill>
                <a:hlinkClick r:id="rId4"/>
              </a:rPr>
              <a:t>How to help students</a:t>
            </a:r>
            <a:endParaRPr b="1" sz="1100">
              <a:solidFill>
                <a:srgbClr val="FFFFFF"/>
              </a:solidFill>
            </a:endParaRPr>
          </a:p>
          <a:p>
            <a:pPr indent="-298450" lvl="0" marL="457200" rtl="0" algn="l">
              <a:spcBef>
                <a:spcPts val="0"/>
              </a:spcBef>
              <a:spcAft>
                <a:spcPts val="0"/>
              </a:spcAft>
              <a:buClr>
                <a:srgbClr val="FFFFFF"/>
              </a:buClr>
              <a:buSzPts val="1100"/>
              <a:buAutoNum type="arabicPeriod"/>
            </a:pPr>
            <a:r>
              <a:rPr b="1" lang="en" sz="1100" u="sng">
                <a:solidFill>
                  <a:srgbClr val="FFFFFF"/>
                </a:solidFill>
                <a:hlinkClick r:id="rId5"/>
              </a:rPr>
              <a:t>Child fund International</a:t>
            </a:r>
            <a:endParaRPr b="1" sz="1100">
              <a:solidFill>
                <a:srgbClr val="FFFFFF"/>
              </a:solidFill>
            </a:endParaRPr>
          </a:p>
          <a:p>
            <a:pPr indent="-298450" lvl="0" marL="457200" rtl="0" algn="l">
              <a:spcBef>
                <a:spcPts val="0"/>
              </a:spcBef>
              <a:spcAft>
                <a:spcPts val="0"/>
              </a:spcAft>
              <a:buClr>
                <a:srgbClr val="FFFFFF"/>
              </a:buClr>
              <a:buSzPts val="1100"/>
              <a:buAutoNum type="arabicPeriod"/>
            </a:pPr>
            <a:r>
              <a:rPr b="1" lang="en" sz="1100" u="sng">
                <a:solidFill>
                  <a:srgbClr val="FFFFFF"/>
                </a:solidFill>
                <a:hlinkClick r:id="rId6"/>
              </a:rPr>
              <a:t>Global Issue</a:t>
            </a:r>
            <a:endParaRPr b="1" sz="1100">
              <a:solidFill>
                <a:srgbClr val="FFFFFF"/>
              </a:solidFill>
            </a:endParaRPr>
          </a:p>
        </p:txBody>
      </p:sp>
      <p:pic>
        <p:nvPicPr>
          <p:cNvPr id="68" name="Google Shape;68;p14"/>
          <p:cNvPicPr preferRelativeResize="0"/>
          <p:nvPr/>
        </p:nvPicPr>
        <p:blipFill>
          <a:blip r:embed="rId7">
            <a:alphaModFix/>
          </a:blip>
          <a:stretch>
            <a:fillRect/>
          </a:stretch>
        </p:blipFill>
        <p:spPr>
          <a:xfrm>
            <a:off x="5276275" y="725525"/>
            <a:ext cx="3556024" cy="2448000"/>
          </a:xfrm>
          <a:prstGeom prst="rect">
            <a:avLst/>
          </a:prstGeom>
          <a:noFill/>
          <a:ln>
            <a:noFill/>
          </a:ln>
        </p:spPr>
      </p:pic>
      <p:sp>
        <p:nvSpPr>
          <p:cNvPr id="69" name="Google Shape;69;p14">
            <a:hlinkClick action="ppaction://hlinkshowjump?jump=firstslide"/>
          </p:cNvPr>
          <p:cNvSpPr/>
          <p:nvPr/>
        </p:nvSpPr>
        <p:spPr>
          <a:xfrm>
            <a:off x="311700" y="210800"/>
            <a:ext cx="384300" cy="169800"/>
          </a:xfrm>
          <a:prstGeom prst="leftArrow">
            <a:avLst>
              <a:gd fmla="val 100000" name="adj1"/>
              <a:gd fmla="val 5000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txBox="1"/>
          <p:nvPr/>
        </p:nvSpPr>
        <p:spPr>
          <a:xfrm>
            <a:off x="0" y="0"/>
            <a:ext cx="30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900">
                <a:solidFill>
                  <a:schemeClr val="dk1"/>
                </a:solidFill>
              </a:rPr>
              <a:t>Michigan Teachers of tomorrow  By : Pranjali Pandya  </a:t>
            </a:r>
            <a:endParaRPr b="1" i="1" sz="900">
              <a:solidFill>
                <a:schemeClr val="dk1"/>
              </a:solidFill>
            </a:endParaRPr>
          </a:p>
          <a:p>
            <a:pPr indent="0" lvl="0" marL="0" rtl="0" algn="l">
              <a:spcBef>
                <a:spcPts val="0"/>
              </a:spcBef>
              <a:spcAft>
                <a:spcPts val="0"/>
              </a:spcAft>
              <a:buNone/>
            </a:pPr>
            <a:r>
              <a:rPr b="1" i="1" lang="en" sz="900">
                <a:solidFill>
                  <a:schemeClr val="dk1"/>
                </a:solidFill>
              </a:rPr>
              <a:t>Project 6 Part 2 : Sept 18  2019</a:t>
            </a:r>
            <a:endParaRPr/>
          </a:p>
        </p:txBody>
      </p:sp>
      <p:sp>
        <p:nvSpPr>
          <p:cNvPr id="71" name="Google Shape;71;p14"/>
          <p:cNvSpPr txBox="1"/>
          <p:nvPr/>
        </p:nvSpPr>
        <p:spPr>
          <a:xfrm>
            <a:off x="3503550" y="4509700"/>
            <a:ext cx="19872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900" u="sng">
                <a:solidFill>
                  <a:srgbClr val="FFFFFF"/>
                </a:solidFill>
              </a:rPr>
              <a:t>Michigan Teachers of tomorrow  By : Pranjali Pandya  </a:t>
            </a:r>
            <a:endParaRPr b="1" i="1" sz="900" u="sng">
              <a:solidFill>
                <a:srgbClr val="FFFFFF"/>
              </a:solidFill>
            </a:endParaRPr>
          </a:p>
          <a:p>
            <a:pPr indent="0" lvl="0" marL="0" rtl="0" algn="l">
              <a:spcBef>
                <a:spcPts val="0"/>
              </a:spcBef>
              <a:spcAft>
                <a:spcPts val="0"/>
              </a:spcAft>
              <a:buClr>
                <a:schemeClr val="dk1"/>
              </a:buClr>
              <a:buSzPts val="1100"/>
              <a:buFont typeface="Arial"/>
              <a:buNone/>
            </a:pPr>
            <a:r>
              <a:rPr b="1" i="1" lang="en" sz="900" u="sng">
                <a:solidFill>
                  <a:srgbClr val="FFFFFF"/>
                </a:solidFill>
              </a:rPr>
              <a:t>Project 6 Part 2 : Sept 18  2019</a:t>
            </a:r>
            <a:endParaRPr u="sng">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68"/>
                                        </p:tgtEl>
                                        <p:attrNameLst>
                                          <p:attrName>style.visibility</p:attrName>
                                        </p:attrNameLst>
                                      </p:cBhvr>
                                      <p:to>
                                        <p:strVal val="visible"/>
                                      </p:to>
                                    </p:set>
                                    <p:anim calcmode="lin" valueType="num">
                                      <p:cBhvr additive="base">
                                        <p:cTn dur="3500"/>
                                        <p:tgtEl>
                                          <p:spTgt spid="68"/>
                                        </p:tgtEl>
                                        <p:attrNameLst>
                                          <p:attrName>ppt_w</p:attrName>
                                        </p:attrNameLst>
                                      </p:cBhvr>
                                      <p:tavLst>
                                        <p:tav fmla="" tm="0">
                                          <p:val>
                                            <p:strVal val="0"/>
                                          </p:val>
                                        </p:tav>
                                        <p:tav fmla="" tm="100000">
                                          <p:val>
                                            <p:strVal val="#ppt_w"/>
                                          </p:val>
                                        </p:tav>
                                      </p:tavLst>
                                    </p:anim>
                                    <p:anim calcmode="lin" valueType="num">
                                      <p:cBhvr additive="base">
                                        <p:cTn dur="3500"/>
                                        <p:tgtEl>
                                          <p:spTgt spid="6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additive="base">
                                        <p:cTn dur="2100"/>
                                        <p:tgtEl>
                                          <p:spTgt spid="66"/>
                                        </p:tgtEl>
                                        <p:attrNameLst>
                                          <p:attrName>ppt_w</p:attrName>
                                        </p:attrNameLst>
                                      </p:cBhvr>
                                      <p:tavLst>
                                        <p:tav fmla="" tm="0">
                                          <p:val>
                                            <p:strVal val="0"/>
                                          </p:val>
                                        </p:tav>
                                        <p:tav fmla="" tm="100000">
                                          <p:val>
                                            <p:strVal val="#ppt_w"/>
                                          </p:val>
                                        </p:tav>
                                      </p:tavLst>
                                    </p:anim>
                                    <p:anim calcmode="lin" valueType="num">
                                      <p:cBhvr additive="base">
                                        <p:cTn dur="2100"/>
                                        <p:tgtEl>
                                          <p:spTgt spid="66"/>
                                        </p:tgtEl>
                                        <p:attrNameLst>
                                          <p:attrName>ppt_h</p:attrName>
                                        </p:attrNameLst>
                                      </p:cBhvr>
                                      <p:tavLst>
                                        <p:tav fmla="" tm="0">
                                          <p:val>
                                            <p:strVal val="0"/>
                                          </p:val>
                                        </p:tav>
                                        <p:tav fmla="" tm="100000">
                                          <p:val>
                                            <p:strVal val="#ppt_h"/>
                                          </p:val>
                                        </p:tav>
                                      </p:tavLst>
                                    </p:anim>
                                  </p:childTnLst>
                                </p:cTn>
                              </p:par>
                            </p:childTnLst>
                          </p:cTn>
                        </p:par>
                        <p:par>
                          <p:cTn fill="hold">
                            <p:stCondLst>
                              <p:cond delay="3500"/>
                            </p:stCondLst>
                            <p:childTnLst>
                              <p:par>
                                <p:cTn fill="hold" nodeType="afterEffect" presetClass="entr" presetID="2" presetSubtype="1">
                                  <p:stCondLst>
                                    <p:cond delay="0"/>
                                  </p:stCondLst>
                                  <p:childTnLst>
                                    <p:set>
                                      <p:cBhvr>
                                        <p:cTn dur="1" fill="hold">
                                          <p:stCondLst>
                                            <p:cond delay="0"/>
                                          </p:stCondLst>
                                        </p:cTn>
                                        <p:tgtEl>
                                          <p:spTgt spid="67">
                                            <p:txEl>
                                              <p:pRg end="0" st="0"/>
                                            </p:txEl>
                                          </p:spTgt>
                                        </p:tgtEl>
                                        <p:attrNameLst>
                                          <p:attrName>style.visibility</p:attrName>
                                        </p:attrNameLst>
                                      </p:cBhvr>
                                      <p:to>
                                        <p:strVal val="visible"/>
                                      </p:to>
                                    </p:set>
                                    <p:anim calcmode="lin" valueType="num">
                                      <p:cBhvr additive="base">
                                        <p:cTn dur="3000"/>
                                        <p:tgtEl>
                                          <p:spTgt spid="67">
                                            <p:txEl>
                                              <p:pRg end="0" st="0"/>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6500"/>
                            </p:stCondLst>
                            <p:childTnLst>
                              <p:par>
                                <p:cTn fill="hold" nodeType="afterEffect" presetClass="entr" presetID="2" presetSubtype="1">
                                  <p:stCondLst>
                                    <p:cond delay="0"/>
                                  </p:stCondLst>
                                  <p:childTnLst>
                                    <p:set>
                                      <p:cBhvr>
                                        <p:cTn dur="1" fill="hold">
                                          <p:stCondLst>
                                            <p:cond delay="0"/>
                                          </p:stCondLst>
                                        </p:cTn>
                                        <p:tgtEl>
                                          <p:spTgt spid="67">
                                            <p:txEl>
                                              <p:pRg end="1" st="1"/>
                                            </p:txEl>
                                          </p:spTgt>
                                        </p:tgtEl>
                                        <p:attrNameLst>
                                          <p:attrName>style.visibility</p:attrName>
                                        </p:attrNameLst>
                                      </p:cBhvr>
                                      <p:to>
                                        <p:strVal val="visible"/>
                                      </p:to>
                                    </p:set>
                                    <p:anim calcmode="lin" valueType="num">
                                      <p:cBhvr additive="base">
                                        <p:cTn dur="3000"/>
                                        <p:tgtEl>
                                          <p:spTgt spid="67">
                                            <p:txEl>
                                              <p:pRg end="1" st="1"/>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9500"/>
                            </p:stCondLst>
                            <p:childTnLst>
                              <p:par>
                                <p:cTn fill="hold" nodeType="afterEffect" presetClass="entr" presetID="2" presetSubtype="1">
                                  <p:stCondLst>
                                    <p:cond delay="0"/>
                                  </p:stCondLst>
                                  <p:childTnLst>
                                    <p:set>
                                      <p:cBhvr>
                                        <p:cTn dur="1" fill="hold">
                                          <p:stCondLst>
                                            <p:cond delay="0"/>
                                          </p:stCondLst>
                                        </p:cTn>
                                        <p:tgtEl>
                                          <p:spTgt spid="67">
                                            <p:txEl>
                                              <p:pRg end="2" st="2"/>
                                            </p:txEl>
                                          </p:spTgt>
                                        </p:tgtEl>
                                        <p:attrNameLst>
                                          <p:attrName>style.visibility</p:attrName>
                                        </p:attrNameLst>
                                      </p:cBhvr>
                                      <p:to>
                                        <p:strVal val="visible"/>
                                      </p:to>
                                    </p:set>
                                    <p:anim calcmode="lin" valueType="num">
                                      <p:cBhvr additive="base">
                                        <p:cTn dur="3000"/>
                                        <p:tgtEl>
                                          <p:spTgt spid="67">
                                            <p:txEl>
                                              <p:pRg end="2" st="2"/>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12500"/>
                            </p:stCondLst>
                            <p:childTnLst>
                              <p:par>
                                <p:cTn fill="hold" nodeType="afterEffect" presetClass="entr" presetID="2" presetSubtype="1">
                                  <p:stCondLst>
                                    <p:cond delay="0"/>
                                  </p:stCondLst>
                                  <p:childTnLst>
                                    <p:set>
                                      <p:cBhvr>
                                        <p:cTn dur="1" fill="hold">
                                          <p:stCondLst>
                                            <p:cond delay="0"/>
                                          </p:stCondLst>
                                        </p:cTn>
                                        <p:tgtEl>
                                          <p:spTgt spid="67">
                                            <p:txEl>
                                              <p:pRg end="3" st="3"/>
                                            </p:txEl>
                                          </p:spTgt>
                                        </p:tgtEl>
                                        <p:attrNameLst>
                                          <p:attrName>style.visibility</p:attrName>
                                        </p:attrNameLst>
                                      </p:cBhvr>
                                      <p:to>
                                        <p:strVal val="visible"/>
                                      </p:to>
                                    </p:set>
                                    <p:anim calcmode="lin" valueType="num">
                                      <p:cBhvr additive="base">
                                        <p:cTn dur="3000"/>
                                        <p:tgtEl>
                                          <p:spTgt spid="67">
                                            <p:txEl>
                                              <p:pRg end="3" st="3"/>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15500"/>
                            </p:stCondLst>
                            <p:childTnLst>
                              <p:par>
                                <p:cTn fill="hold" nodeType="afterEffect" presetClass="entr" presetID="2" presetSubtype="1">
                                  <p:stCondLst>
                                    <p:cond delay="0"/>
                                  </p:stCondLst>
                                  <p:childTnLst>
                                    <p:set>
                                      <p:cBhvr>
                                        <p:cTn dur="1" fill="hold">
                                          <p:stCondLst>
                                            <p:cond delay="0"/>
                                          </p:stCondLst>
                                        </p:cTn>
                                        <p:tgtEl>
                                          <p:spTgt spid="67">
                                            <p:txEl>
                                              <p:pRg end="4" st="4"/>
                                            </p:txEl>
                                          </p:spTgt>
                                        </p:tgtEl>
                                        <p:attrNameLst>
                                          <p:attrName>style.visibility</p:attrName>
                                        </p:attrNameLst>
                                      </p:cBhvr>
                                      <p:to>
                                        <p:strVal val="visible"/>
                                      </p:to>
                                    </p:set>
                                    <p:anim calcmode="lin" valueType="num">
                                      <p:cBhvr additive="base">
                                        <p:cTn dur="3000"/>
                                        <p:tgtEl>
                                          <p:spTgt spid="67">
                                            <p:txEl>
                                              <p:pRg end="4" st="4"/>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18500"/>
                            </p:stCondLst>
                            <p:childTnLst>
                              <p:par>
                                <p:cTn fill="hold" nodeType="afterEffect" presetClass="entr" presetID="2" presetSubtype="1">
                                  <p:stCondLst>
                                    <p:cond delay="0"/>
                                  </p:stCondLst>
                                  <p:childTnLst>
                                    <p:set>
                                      <p:cBhvr>
                                        <p:cTn dur="1" fill="hold">
                                          <p:stCondLst>
                                            <p:cond delay="0"/>
                                          </p:stCondLst>
                                        </p:cTn>
                                        <p:tgtEl>
                                          <p:spTgt spid="67">
                                            <p:txEl>
                                              <p:pRg end="5" st="5"/>
                                            </p:txEl>
                                          </p:spTgt>
                                        </p:tgtEl>
                                        <p:attrNameLst>
                                          <p:attrName>style.visibility</p:attrName>
                                        </p:attrNameLst>
                                      </p:cBhvr>
                                      <p:to>
                                        <p:strVal val="visible"/>
                                      </p:to>
                                    </p:set>
                                    <p:anim calcmode="lin" valueType="num">
                                      <p:cBhvr additive="base">
                                        <p:cTn dur="3000"/>
                                        <p:tgtEl>
                                          <p:spTgt spid="67">
                                            <p:txEl>
                                              <p:pRg end="5" st="5"/>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21500"/>
                            </p:stCondLst>
                            <p:childTnLst>
                              <p:par>
                                <p:cTn fill="hold" nodeType="afterEffect" presetClass="entr" presetID="2" presetSubtype="1">
                                  <p:stCondLst>
                                    <p:cond delay="0"/>
                                  </p:stCondLst>
                                  <p:childTnLst>
                                    <p:set>
                                      <p:cBhvr>
                                        <p:cTn dur="1" fill="hold">
                                          <p:stCondLst>
                                            <p:cond delay="0"/>
                                          </p:stCondLst>
                                        </p:cTn>
                                        <p:tgtEl>
                                          <p:spTgt spid="67">
                                            <p:txEl>
                                              <p:pRg end="6" st="6"/>
                                            </p:txEl>
                                          </p:spTgt>
                                        </p:tgtEl>
                                        <p:attrNameLst>
                                          <p:attrName>style.visibility</p:attrName>
                                        </p:attrNameLst>
                                      </p:cBhvr>
                                      <p:to>
                                        <p:strVal val="visible"/>
                                      </p:to>
                                    </p:set>
                                    <p:anim calcmode="lin" valueType="num">
                                      <p:cBhvr additive="base">
                                        <p:cTn dur="3000"/>
                                        <p:tgtEl>
                                          <p:spTgt spid="67">
                                            <p:txEl>
                                              <p:pRg end="6" st="6"/>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24500"/>
                            </p:stCondLst>
                            <p:childTnLst>
                              <p:par>
                                <p:cTn fill="hold" nodeType="afterEffect" presetClass="entr" presetID="2" presetSubtype="1">
                                  <p:stCondLst>
                                    <p:cond delay="0"/>
                                  </p:stCondLst>
                                  <p:childTnLst>
                                    <p:set>
                                      <p:cBhvr>
                                        <p:cTn dur="1" fill="hold">
                                          <p:stCondLst>
                                            <p:cond delay="0"/>
                                          </p:stCondLst>
                                        </p:cTn>
                                        <p:tgtEl>
                                          <p:spTgt spid="67">
                                            <p:txEl>
                                              <p:pRg end="7" st="7"/>
                                            </p:txEl>
                                          </p:spTgt>
                                        </p:tgtEl>
                                        <p:attrNameLst>
                                          <p:attrName>style.visibility</p:attrName>
                                        </p:attrNameLst>
                                      </p:cBhvr>
                                      <p:to>
                                        <p:strVal val="visible"/>
                                      </p:to>
                                    </p:set>
                                    <p:anim calcmode="lin" valueType="num">
                                      <p:cBhvr additive="base">
                                        <p:cTn dur="3000"/>
                                        <p:tgtEl>
                                          <p:spTgt spid="67">
                                            <p:txEl>
                                              <p:pRg end="7" st="7"/>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27500"/>
                            </p:stCondLst>
                            <p:childTnLst>
                              <p:par>
                                <p:cTn fill="hold" nodeType="afterEffect" presetClass="entr" presetID="2" presetSubtype="1">
                                  <p:stCondLst>
                                    <p:cond delay="0"/>
                                  </p:stCondLst>
                                  <p:childTnLst>
                                    <p:set>
                                      <p:cBhvr>
                                        <p:cTn dur="1" fill="hold">
                                          <p:stCondLst>
                                            <p:cond delay="0"/>
                                          </p:stCondLst>
                                        </p:cTn>
                                        <p:tgtEl>
                                          <p:spTgt spid="67">
                                            <p:txEl>
                                              <p:pRg end="8" st="8"/>
                                            </p:txEl>
                                          </p:spTgt>
                                        </p:tgtEl>
                                        <p:attrNameLst>
                                          <p:attrName>style.visibility</p:attrName>
                                        </p:attrNameLst>
                                      </p:cBhvr>
                                      <p:to>
                                        <p:strVal val="visible"/>
                                      </p:to>
                                    </p:set>
                                    <p:anim calcmode="lin" valueType="num">
                                      <p:cBhvr additive="base">
                                        <p:cTn dur="3000"/>
                                        <p:tgtEl>
                                          <p:spTgt spid="67">
                                            <p:txEl>
                                              <p:pRg end="8" st="8"/>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30500"/>
                            </p:stCondLst>
                            <p:childTnLst>
                              <p:par>
                                <p:cTn fill="hold" nodeType="afterEffect" presetClass="entr" presetID="2" presetSubtype="1">
                                  <p:stCondLst>
                                    <p:cond delay="0"/>
                                  </p:stCondLst>
                                  <p:childTnLst>
                                    <p:set>
                                      <p:cBhvr>
                                        <p:cTn dur="1" fill="hold">
                                          <p:stCondLst>
                                            <p:cond delay="0"/>
                                          </p:stCondLst>
                                        </p:cTn>
                                        <p:tgtEl>
                                          <p:spTgt spid="67">
                                            <p:txEl>
                                              <p:pRg end="9" st="9"/>
                                            </p:txEl>
                                          </p:spTgt>
                                        </p:tgtEl>
                                        <p:attrNameLst>
                                          <p:attrName>style.visibility</p:attrName>
                                        </p:attrNameLst>
                                      </p:cBhvr>
                                      <p:to>
                                        <p:strVal val="visible"/>
                                      </p:to>
                                    </p:set>
                                    <p:anim calcmode="lin" valueType="num">
                                      <p:cBhvr additive="base">
                                        <p:cTn dur="3000"/>
                                        <p:tgtEl>
                                          <p:spTgt spid="67">
                                            <p:txEl>
                                              <p:pRg end="9" st="9"/>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33500"/>
                            </p:stCondLst>
                            <p:childTnLst>
                              <p:par>
                                <p:cTn fill="hold" nodeType="afterEffect" presetClass="entr" presetID="2" presetSubtype="1">
                                  <p:stCondLst>
                                    <p:cond delay="0"/>
                                  </p:stCondLst>
                                  <p:childTnLst>
                                    <p:set>
                                      <p:cBhvr>
                                        <p:cTn dur="1" fill="hold">
                                          <p:stCondLst>
                                            <p:cond delay="0"/>
                                          </p:stCondLst>
                                        </p:cTn>
                                        <p:tgtEl>
                                          <p:spTgt spid="67">
                                            <p:txEl>
                                              <p:pRg end="10" st="10"/>
                                            </p:txEl>
                                          </p:spTgt>
                                        </p:tgtEl>
                                        <p:attrNameLst>
                                          <p:attrName>style.visibility</p:attrName>
                                        </p:attrNameLst>
                                      </p:cBhvr>
                                      <p:to>
                                        <p:strVal val="visible"/>
                                      </p:to>
                                    </p:set>
                                    <p:anim calcmode="lin" valueType="num">
                                      <p:cBhvr additive="base">
                                        <p:cTn dur="3000"/>
                                        <p:tgtEl>
                                          <p:spTgt spid="67">
                                            <p:txEl>
                                              <p:pRg end="10" st="10"/>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36500"/>
                            </p:stCondLst>
                            <p:childTnLst>
                              <p:par>
                                <p:cTn fill="hold" nodeType="afterEffect" presetClass="entr" presetID="2" presetSubtype="1">
                                  <p:stCondLst>
                                    <p:cond delay="0"/>
                                  </p:stCondLst>
                                  <p:childTnLst>
                                    <p:set>
                                      <p:cBhvr>
                                        <p:cTn dur="1" fill="hold">
                                          <p:stCondLst>
                                            <p:cond delay="0"/>
                                          </p:stCondLst>
                                        </p:cTn>
                                        <p:tgtEl>
                                          <p:spTgt spid="67">
                                            <p:txEl>
                                              <p:pRg end="11" st="11"/>
                                            </p:txEl>
                                          </p:spTgt>
                                        </p:tgtEl>
                                        <p:attrNameLst>
                                          <p:attrName>style.visibility</p:attrName>
                                        </p:attrNameLst>
                                      </p:cBhvr>
                                      <p:to>
                                        <p:strVal val="visible"/>
                                      </p:to>
                                    </p:set>
                                    <p:anim calcmode="lin" valueType="num">
                                      <p:cBhvr additive="base">
                                        <p:cTn dur="3000"/>
                                        <p:tgtEl>
                                          <p:spTgt spid="67">
                                            <p:txEl>
                                              <p:pRg end="11" st="11"/>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39500"/>
                            </p:stCondLst>
                            <p:childTnLst>
                              <p:par>
                                <p:cTn fill="hold" nodeType="afterEffect" presetClass="entr" presetID="2" presetSubtype="1">
                                  <p:stCondLst>
                                    <p:cond delay="0"/>
                                  </p:stCondLst>
                                  <p:childTnLst>
                                    <p:set>
                                      <p:cBhvr>
                                        <p:cTn dur="1" fill="hold">
                                          <p:stCondLst>
                                            <p:cond delay="0"/>
                                          </p:stCondLst>
                                        </p:cTn>
                                        <p:tgtEl>
                                          <p:spTgt spid="67">
                                            <p:txEl>
                                              <p:pRg end="12" st="12"/>
                                            </p:txEl>
                                          </p:spTgt>
                                        </p:tgtEl>
                                        <p:attrNameLst>
                                          <p:attrName>style.visibility</p:attrName>
                                        </p:attrNameLst>
                                      </p:cBhvr>
                                      <p:to>
                                        <p:strVal val="visible"/>
                                      </p:to>
                                    </p:set>
                                    <p:anim calcmode="lin" valueType="num">
                                      <p:cBhvr additive="base">
                                        <p:cTn dur="3000"/>
                                        <p:tgtEl>
                                          <p:spTgt spid="67">
                                            <p:txEl>
                                              <p:pRg end="12" st="12"/>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42500"/>
                            </p:stCondLst>
                            <p:childTnLst>
                              <p:par>
                                <p:cTn fill="hold" nodeType="afterEffect" presetClass="entr" presetID="2" presetSubtype="1">
                                  <p:stCondLst>
                                    <p:cond delay="0"/>
                                  </p:stCondLst>
                                  <p:childTnLst>
                                    <p:set>
                                      <p:cBhvr>
                                        <p:cTn dur="1" fill="hold">
                                          <p:stCondLst>
                                            <p:cond delay="0"/>
                                          </p:stCondLst>
                                        </p:cTn>
                                        <p:tgtEl>
                                          <p:spTgt spid="67">
                                            <p:txEl>
                                              <p:pRg end="13" st="13"/>
                                            </p:txEl>
                                          </p:spTgt>
                                        </p:tgtEl>
                                        <p:attrNameLst>
                                          <p:attrName>style.visibility</p:attrName>
                                        </p:attrNameLst>
                                      </p:cBhvr>
                                      <p:to>
                                        <p:strVal val="visible"/>
                                      </p:to>
                                    </p:set>
                                    <p:anim calcmode="lin" valueType="num">
                                      <p:cBhvr additive="base">
                                        <p:cTn dur="3000"/>
                                        <p:tgtEl>
                                          <p:spTgt spid="67">
                                            <p:txEl>
                                              <p:pRg end="13" st="1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p15"/>
          <p:cNvSpPr txBox="1"/>
          <p:nvPr>
            <p:ph type="title"/>
          </p:nvPr>
        </p:nvSpPr>
        <p:spPr>
          <a:xfrm>
            <a:off x="311700" y="1374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400">
                <a:solidFill>
                  <a:srgbClr val="FFFFFF"/>
                </a:solidFill>
              </a:rPr>
              <a:t>Issues that affect child/adolescent today</a:t>
            </a:r>
            <a:endParaRPr b="1" sz="1400">
              <a:solidFill>
                <a:srgbClr val="FFFFFF"/>
              </a:solidFill>
            </a:endParaRPr>
          </a:p>
          <a:p>
            <a:pPr indent="0" lvl="0" marL="0" rtl="0" algn="ctr">
              <a:spcBef>
                <a:spcPts val="0"/>
              </a:spcBef>
              <a:spcAft>
                <a:spcPts val="0"/>
              </a:spcAft>
              <a:buClr>
                <a:schemeClr val="dk1"/>
              </a:buClr>
              <a:buSzPts val="1100"/>
              <a:buFont typeface="Arial"/>
              <a:buNone/>
            </a:pPr>
            <a:r>
              <a:rPr b="1" lang="en" sz="1400">
                <a:solidFill>
                  <a:srgbClr val="FFFFFF"/>
                </a:solidFill>
              </a:rPr>
              <a:t>Health ,Safety and  Environment </a:t>
            </a:r>
            <a:endParaRPr sz="1400">
              <a:solidFill>
                <a:srgbClr val="FFFFFF"/>
              </a:solidFill>
            </a:endParaRPr>
          </a:p>
          <a:p>
            <a:pPr indent="0" lvl="0" marL="0" rtl="0" algn="l">
              <a:spcBef>
                <a:spcPts val="0"/>
              </a:spcBef>
              <a:spcAft>
                <a:spcPts val="0"/>
              </a:spcAft>
              <a:buNone/>
            </a:pPr>
            <a:r>
              <a:t/>
            </a:r>
            <a:endParaRPr sz="1400"/>
          </a:p>
        </p:txBody>
      </p:sp>
      <p:sp>
        <p:nvSpPr>
          <p:cNvPr id="77" name="Google Shape;77;p15"/>
          <p:cNvSpPr txBox="1"/>
          <p:nvPr>
            <p:ph idx="1" type="body"/>
          </p:nvPr>
        </p:nvSpPr>
        <p:spPr>
          <a:xfrm>
            <a:off x="198300" y="3759950"/>
            <a:ext cx="6271200" cy="1297500"/>
          </a:xfrm>
          <a:prstGeom prst="rect">
            <a:avLst/>
          </a:prstGeom>
          <a:noFill/>
          <a:effectLst>
            <a:outerShdw blurRad="57150" rotWithShape="0" algn="bl" dir="5400000" dist="9525">
              <a:srgbClr val="000000">
                <a:alpha val="0"/>
              </a:srgbClr>
            </a:outerShdw>
          </a:effectLst>
        </p:spPr>
        <p:txBody>
          <a:bodyPr anchorCtr="0" anchor="t" bIns="0" lIns="91425" spcFirstLastPara="1" rIns="0" wrap="square" tIns="0">
            <a:noAutofit/>
          </a:bodyPr>
          <a:lstStyle/>
          <a:p>
            <a:pPr indent="0" lvl="0" marL="0" rtl="0" algn="l">
              <a:spcBef>
                <a:spcPts val="0"/>
              </a:spcBef>
              <a:spcAft>
                <a:spcPts val="0"/>
              </a:spcAft>
              <a:buNone/>
            </a:pPr>
            <a:r>
              <a:rPr b="1" lang="en" sz="1400">
                <a:solidFill>
                  <a:srgbClr val="FFFFFF"/>
                </a:solidFill>
              </a:rPr>
              <a:t>Resources for Teachers, Parents and Students</a:t>
            </a:r>
            <a:endParaRPr b="1" sz="1400">
              <a:solidFill>
                <a:srgbClr val="FFFFFF"/>
              </a:solidFill>
            </a:endParaRPr>
          </a:p>
          <a:p>
            <a:pPr indent="0" lvl="0" marL="0" rtl="0" algn="l">
              <a:spcBef>
                <a:spcPts val="1600"/>
              </a:spcBef>
              <a:spcAft>
                <a:spcPts val="0"/>
              </a:spcAft>
              <a:buNone/>
            </a:pPr>
            <a:r>
              <a:rPr b="1" lang="en" sz="1400">
                <a:solidFill>
                  <a:srgbClr val="FFFFFF"/>
                </a:solidFill>
              </a:rPr>
              <a:t>1.</a:t>
            </a:r>
            <a:r>
              <a:rPr b="1" lang="en" sz="1400" u="sng">
                <a:solidFill>
                  <a:srgbClr val="FFFFFF"/>
                </a:solidFill>
                <a:hlinkClick r:id="rId4"/>
              </a:rPr>
              <a:t>Education World</a:t>
            </a:r>
            <a:r>
              <a:rPr b="1" lang="en" sz="1400">
                <a:solidFill>
                  <a:srgbClr val="FFFFFF"/>
                </a:solidFill>
              </a:rPr>
              <a:t>      3. </a:t>
            </a:r>
            <a:r>
              <a:rPr b="1" lang="en" sz="1400" u="sng">
                <a:solidFill>
                  <a:srgbClr val="FFFFFF"/>
                </a:solidFill>
                <a:hlinkClick r:id="rId5"/>
              </a:rPr>
              <a:t>Classroom Tips</a:t>
            </a:r>
            <a:r>
              <a:rPr b="1" lang="en" sz="1400">
                <a:solidFill>
                  <a:srgbClr val="FFFFFF"/>
                </a:solidFill>
              </a:rPr>
              <a:t>       5. </a:t>
            </a:r>
            <a:r>
              <a:rPr b="1" lang="en" sz="1400" u="sng">
                <a:solidFill>
                  <a:srgbClr val="FFFFFF"/>
                </a:solidFill>
                <a:hlinkClick r:id="rId6"/>
              </a:rPr>
              <a:t>Whole child approach</a:t>
            </a:r>
            <a:r>
              <a:rPr b="1" lang="en" sz="1400">
                <a:solidFill>
                  <a:srgbClr val="FFFFFF"/>
                </a:solidFill>
              </a:rPr>
              <a:t> </a:t>
            </a:r>
            <a:endParaRPr b="1" sz="1400">
              <a:solidFill>
                <a:srgbClr val="FFFFFF"/>
              </a:solidFill>
            </a:endParaRPr>
          </a:p>
          <a:p>
            <a:pPr indent="0" lvl="0" marL="0" rtl="0" algn="l">
              <a:spcBef>
                <a:spcPts val="1600"/>
              </a:spcBef>
              <a:spcAft>
                <a:spcPts val="1600"/>
              </a:spcAft>
              <a:buNone/>
            </a:pPr>
            <a:r>
              <a:rPr b="1" lang="en" sz="1400">
                <a:solidFill>
                  <a:srgbClr val="FFFFFF"/>
                </a:solidFill>
              </a:rPr>
              <a:t>2. </a:t>
            </a:r>
            <a:r>
              <a:rPr b="1" lang="en" sz="1400" u="sng">
                <a:solidFill>
                  <a:srgbClr val="FFFFFF"/>
                </a:solidFill>
                <a:hlinkClick r:id="rId7"/>
              </a:rPr>
              <a:t>Educational Leadership </a:t>
            </a:r>
            <a:r>
              <a:rPr b="1" lang="en" sz="1400">
                <a:solidFill>
                  <a:srgbClr val="FFFFFF"/>
                </a:solidFill>
              </a:rPr>
              <a:t>    4. </a:t>
            </a:r>
            <a:r>
              <a:rPr b="1" lang="en" sz="1400" u="sng">
                <a:solidFill>
                  <a:srgbClr val="FFFFFF"/>
                </a:solidFill>
                <a:hlinkClick r:id="rId8"/>
              </a:rPr>
              <a:t>Safe Supportive Learning Environment</a:t>
            </a:r>
            <a:endParaRPr b="1" sz="1400">
              <a:solidFill>
                <a:srgbClr val="FFFFFF"/>
              </a:solidFill>
            </a:endParaRPr>
          </a:p>
        </p:txBody>
      </p:sp>
      <p:sp>
        <p:nvSpPr>
          <p:cNvPr id="78" name="Google Shape;78;p15"/>
          <p:cNvSpPr txBox="1"/>
          <p:nvPr/>
        </p:nvSpPr>
        <p:spPr>
          <a:xfrm>
            <a:off x="198300" y="710100"/>
            <a:ext cx="8874000" cy="2953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FFFFFF"/>
              </a:buClr>
              <a:buSzPts val="1400"/>
              <a:buChar char="❖"/>
            </a:pPr>
            <a:r>
              <a:rPr b="1" lang="en">
                <a:solidFill>
                  <a:srgbClr val="FFFFFF"/>
                </a:solidFill>
              </a:rPr>
              <a:t>Positive class environment promotes health and safety</a:t>
            </a:r>
            <a:endParaRPr b="1">
              <a:solidFill>
                <a:srgbClr val="FFFFFF"/>
              </a:solidFill>
            </a:endParaRPr>
          </a:p>
          <a:p>
            <a:pPr indent="-317500" lvl="0" marL="457200" rtl="0" algn="l">
              <a:spcBef>
                <a:spcPts val="0"/>
              </a:spcBef>
              <a:spcAft>
                <a:spcPts val="0"/>
              </a:spcAft>
              <a:buClr>
                <a:srgbClr val="FFFFFF"/>
              </a:buClr>
              <a:buSzPts val="1400"/>
              <a:buChar char="❖"/>
            </a:pPr>
            <a:r>
              <a:rPr b="1" lang="en">
                <a:solidFill>
                  <a:srgbClr val="FFFFFF"/>
                </a:solidFill>
              </a:rPr>
              <a:t>Schools with lack of resources fail to provide healthy lunch </a:t>
            </a:r>
            <a:r>
              <a:rPr b="1" lang="en">
                <a:solidFill>
                  <a:srgbClr val="FFFFFF"/>
                </a:solidFill>
              </a:rPr>
              <a:t>options</a:t>
            </a:r>
            <a:endParaRPr b="1">
              <a:solidFill>
                <a:srgbClr val="FFFFFF"/>
              </a:solidFill>
            </a:endParaRPr>
          </a:p>
          <a:p>
            <a:pPr indent="-317500" lvl="0" marL="457200" rtl="0" algn="l">
              <a:spcBef>
                <a:spcPts val="0"/>
              </a:spcBef>
              <a:spcAft>
                <a:spcPts val="0"/>
              </a:spcAft>
              <a:buClr>
                <a:srgbClr val="FFFFFF"/>
              </a:buClr>
              <a:buSzPts val="1400"/>
              <a:buChar char="❖"/>
            </a:pPr>
            <a:r>
              <a:rPr b="1" lang="en">
                <a:solidFill>
                  <a:srgbClr val="FFFFFF"/>
                </a:solidFill>
              </a:rPr>
              <a:t>Reasons  health and safety are important</a:t>
            </a:r>
            <a:endParaRPr b="1">
              <a:solidFill>
                <a:srgbClr val="FFFFFF"/>
              </a:solidFill>
            </a:endParaRPr>
          </a:p>
          <a:p>
            <a:pPr indent="-317500" lvl="0" marL="457200" rtl="0" algn="l">
              <a:spcBef>
                <a:spcPts val="0"/>
              </a:spcBef>
              <a:spcAft>
                <a:spcPts val="0"/>
              </a:spcAft>
              <a:buClr>
                <a:srgbClr val="FFFFFF"/>
              </a:buClr>
              <a:buSzPts val="1400"/>
              <a:buChar char="❖"/>
            </a:pPr>
            <a:r>
              <a:rPr b="1" lang="en">
                <a:solidFill>
                  <a:srgbClr val="FFFFFF"/>
                </a:solidFill>
              </a:rPr>
              <a:t>Teaching non </a:t>
            </a:r>
            <a:r>
              <a:rPr b="1" lang="en">
                <a:solidFill>
                  <a:srgbClr val="FFFFFF"/>
                </a:solidFill>
              </a:rPr>
              <a:t>violence</a:t>
            </a:r>
            <a:r>
              <a:rPr b="1" lang="en">
                <a:solidFill>
                  <a:srgbClr val="FFFFFF"/>
                </a:solidFill>
              </a:rPr>
              <a:t> and  empathy to promote positive school climate</a:t>
            </a:r>
            <a:endParaRPr b="1">
              <a:solidFill>
                <a:srgbClr val="FFFFFF"/>
              </a:solidFill>
            </a:endParaRPr>
          </a:p>
          <a:p>
            <a:pPr indent="-317500" lvl="0" marL="457200" rtl="0" algn="l">
              <a:spcBef>
                <a:spcPts val="0"/>
              </a:spcBef>
              <a:spcAft>
                <a:spcPts val="0"/>
              </a:spcAft>
              <a:buClr>
                <a:srgbClr val="FFFFFF"/>
              </a:buClr>
              <a:buSzPts val="1400"/>
              <a:buChar char="❖"/>
            </a:pPr>
            <a:r>
              <a:rPr b="1" lang="en">
                <a:solidFill>
                  <a:srgbClr val="FFFFFF"/>
                </a:solidFill>
              </a:rPr>
              <a:t>Schools and districts  suffer without  positive behavioral intervention support</a:t>
            </a:r>
            <a:endParaRPr b="1">
              <a:solidFill>
                <a:srgbClr val="FFFFFF"/>
              </a:solidFill>
            </a:endParaRPr>
          </a:p>
          <a:p>
            <a:pPr indent="-317500" lvl="0" marL="457200" rtl="0" algn="l">
              <a:spcBef>
                <a:spcPts val="0"/>
              </a:spcBef>
              <a:spcAft>
                <a:spcPts val="0"/>
              </a:spcAft>
              <a:buClr>
                <a:srgbClr val="FFFFFF"/>
              </a:buClr>
              <a:buSzPts val="1400"/>
              <a:buChar char="❖"/>
            </a:pPr>
            <a:r>
              <a:rPr b="1" lang="en">
                <a:solidFill>
                  <a:srgbClr val="FFFFFF"/>
                </a:solidFill>
              </a:rPr>
              <a:t>Promote Students’ physical and mental health   </a:t>
            </a:r>
            <a:endParaRPr b="1">
              <a:solidFill>
                <a:srgbClr val="FFFFFF"/>
              </a:solidFill>
            </a:endParaRPr>
          </a:p>
          <a:p>
            <a:pPr indent="-317500" lvl="1" marL="914400" rtl="0" algn="l">
              <a:spcBef>
                <a:spcPts val="0"/>
              </a:spcBef>
              <a:spcAft>
                <a:spcPts val="0"/>
              </a:spcAft>
              <a:buClr>
                <a:srgbClr val="FFFFFF"/>
              </a:buClr>
              <a:buSzPts val="1400"/>
              <a:buChar char="➢"/>
            </a:pPr>
            <a:r>
              <a:rPr b="1" lang="en">
                <a:solidFill>
                  <a:srgbClr val="FFFFFF"/>
                </a:solidFill>
              </a:rPr>
              <a:t>Provide mentorship</a:t>
            </a:r>
            <a:endParaRPr b="1">
              <a:solidFill>
                <a:srgbClr val="FFFFFF"/>
              </a:solidFill>
            </a:endParaRPr>
          </a:p>
          <a:p>
            <a:pPr indent="-317500" lvl="1" marL="914400" rtl="0" algn="l">
              <a:spcBef>
                <a:spcPts val="0"/>
              </a:spcBef>
              <a:spcAft>
                <a:spcPts val="0"/>
              </a:spcAft>
              <a:buClr>
                <a:srgbClr val="FFFFFF"/>
              </a:buClr>
              <a:buSzPts val="1400"/>
              <a:buChar char="➢"/>
            </a:pPr>
            <a:r>
              <a:rPr b="1" lang="en">
                <a:solidFill>
                  <a:srgbClr val="FFFFFF"/>
                </a:solidFill>
              </a:rPr>
              <a:t>Healthy active lifestyle and  nutrition education</a:t>
            </a:r>
            <a:endParaRPr b="1">
              <a:solidFill>
                <a:srgbClr val="FFFFFF"/>
              </a:solidFill>
            </a:endParaRPr>
          </a:p>
          <a:p>
            <a:pPr indent="-317500" lvl="1" marL="914400" rtl="0" algn="l">
              <a:spcBef>
                <a:spcPts val="0"/>
              </a:spcBef>
              <a:spcAft>
                <a:spcPts val="0"/>
              </a:spcAft>
              <a:buClr>
                <a:srgbClr val="FFFFFF"/>
              </a:buClr>
              <a:buSzPts val="1400"/>
              <a:buChar char="➢"/>
            </a:pPr>
            <a:r>
              <a:rPr b="1" lang="en">
                <a:solidFill>
                  <a:srgbClr val="FFFFFF"/>
                </a:solidFill>
              </a:rPr>
              <a:t>Substance abuse prevention  and chronic </a:t>
            </a:r>
            <a:r>
              <a:rPr b="1" lang="en">
                <a:solidFill>
                  <a:srgbClr val="FFFFFF"/>
                </a:solidFill>
              </a:rPr>
              <a:t>disease</a:t>
            </a:r>
            <a:r>
              <a:rPr b="1" lang="en">
                <a:solidFill>
                  <a:srgbClr val="FFFFFF"/>
                </a:solidFill>
              </a:rPr>
              <a:t> management</a:t>
            </a:r>
            <a:endParaRPr b="1">
              <a:solidFill>
                <a:srgbClr val="FFFFFF"/>
              </a:solidFill>
            </a:endParaRPr>
          </a:p>
          <a:p>
            <a:pPr indent="-317500" lvl="1" marL="914400" rtl="0" algn="l">
              <a:spcBef>
                <a:spcPts val="0"/>
              </a:spcBef>
              <a:spcAft>
                <a:spcPts val="0"/>
              </a:spcAft>
              <a:buClr>
                <a:srgbClr val="FFFFFF"/>
              </a:buClr>
              <a:buSzPts val="1400"/>
              <a:buChar char="➢"/>
            </a:pPr>
            <a:r>
              <a:rPr b="1" lang="en">
                <a:solidFill>
                  <a:srgbClr val="FFFFFF"/>
                </a:solidFill>
              </a:rPr>
              <a:t>Bullying prevention and  relationship building skills</a:t>
            </a:r>
            <a:endParaRPr b="1">
              <a:solidFill>
                <a:srgbClr val="FFFFFF"/>
              </a:solidFill>
            </a:endParaRPr>
          </a:p>
          <a:p>
            <a:pPr indent="-317500" lvl="0" marL="457200" rtl="0" algn="l">
              <a:spcBef>
                <a:spcPts val="0"/>
              </a:spcBef>
              <a:spcAft>
                <a:spcPts val="0"/>
              </a:spcAft>
              <a:buClr>
                <a:srgbClr val="FFFFFF"/>
              </a:buClr>
              <a:buSzPts val="1400"/>
              <a:buChar char="❖"/>
            </a:pPr>
            <a:r>
              <a:rPr b="1" lang="en">
                <a:solidFill>
                  <a:srgbClr val="FFFFFF"/>
                </a:solidFill>
              </a:rPr>
              <a:t>High school dropout prevention  </a:t>
            </a:r>
            <a:endParaRPr b="1">
              <a:solidFill>
                <a:srgbClr val="FFFFFF"/>
              </a:solidFill>
            </a:endParaRPr>
          </a:p>
          <a:p>
            <a:pPr indent="-317500" lvl="0" marL="457200" rtl="0" algn="l">
              <a:spcBef>
                <a:spcPts val="0"/>
              </a:spcBef>
              <a:spcAft>
                <a:spcPts val="0"/>
              </a:spcAft>
              <a:buClr>
                <a:srgbClr val="FFFFFF"/>
              </a:buClr>
              <a:buSzPts val="1400"/>
              <a:buChar char="❖"/>
            </a:pPr>
            <a:r>
              <a:rPr b="1" lang="en">
                <a:solidFill>
                  <a:srgbClr val="FFFFFF"/>
                </a:solidFill>
              </a:rPr>
              <a:t>Prevention of abuse , neglect and school readiness and academic success. </a:t>
            </a:r>
            <a:endParaRPr b="1">
              <a:solidFill>
                <a:srgbClr val="FFFFFF"/>
              </a:solidFill>
            </a:endParaRPr>
          </a:p>
          <a:p>
            <a:pPr indent="-317500" lvl="0" marL="457200" rtl="0" algn="l">
              <a:spcBef>
                <a:spcPts val="0"/>
              </a:spcBef>
              <a:spcAft>
                <a:spcPts val="0"/>
              </a:spcAft>
              <a:buClr>
                <a:srgbClr val="FFFFFF"/>
              </a:buClr>
              <a:buSzPts val="1400"/>
              <a:buChar char="❖"/>
            </a:pPr>
            <a:r>
              <a:rPr b="1" lang="en">
                <a:solidFill>
                  <a:srgbClr val="FFFFFF"/>
                </a:solidFill>
              </a:rPr>
              <a:t>Ways to implement :  video </a:t>
            </a:r>
            <a:endParaRPr b="1">
              <a:solidFill>
                <a:srgbClr val="FFFFFF"/>
              </a:solidFill>
            </a:endParaRPr>
          </a:p>
          <a:p>
            <a:pPr indent="0" lvl="0" marL="457200" rtl="0" algn="l">
              <a:spcBef>
                <a:spcPts val="0"/>
              </a:spcBef>
              <a:spcAft>
                <a:spcPts val="0"/>
              </a:spcAft>
              <a:buNone/>
            </a:pPr>
            <a:r>
              <a:t/>
            </a:r>
            <a:endParaRPr b="1">
              <a:solidFill>
                <a:srgbClr val="FFFFFF"/>
              </a:solidFill>
            </a:endParaRPr>
          </a:p>
          <a:p>
            <a:pPr indent="0" lvl="0" marL="0" rtl="0" algn="l">
              <a:spcBef>
                <a:spcPts val="0"/>
              </a:spcBef>
              <a:spcAft>
                <a:spcPts val="0"/>
              </a:spcAft>
              <a:buNone/>
            </a:pPr>
            <a:r>
              <a:t/>
            </a:r>
            <a:endParaRPr b="1">
              <a:solidFill>
                <a:srgbClr val="FFFFFF"/>
              </a:solidFill>
            </a:endParaRPr>
          </a:p>
          <a:p>
            <a:pPr indent="0" lvl="0" marL="457200" rtl="0" algn="l">
              <a:spcBef>
                <a:spcPts val="0"/>
              </a:spcBef>
              <a:spcAft>
                <a:spcPts val="0"/>
              </a:spcAft>
              <a:buNone/>
            </a:pPr>
            <a:r>
              <a:t/>
            </a:r>
            <a:endParaRPr b="1">
              <a:solidFill>
                <a:srgbClr val="FFFFFF"/>
              </a:solidFill>
            </a:endParaRPr>
          </a:p>
        </p:txBody>
      </p:sp>
      <p:pic>
        <p:nvPicPr>
          <p:cNvPr descr="In 2007, ASCD launched its Whole Child Initiative to ensure that each child, in each school, and in each community is healthy, safe, engaged, supported, and challenged. ASCD now launches its Whole Child Network (WCN) to help schools—their teachers, families, and students—work in unison with their communities, and with other schools across the globe, in implementing and advancing a Whole Child approach to education.&#10;&#10;Learn more by clicking here: http://www.ascd.org/programs/The-Whole-Child/Whole-Child-Network.aspx" id="79" name="Google Shape;79;p15" title="The Whole Child Approach">
            <a:hlinkClick r:id="rId9"/>
          </p:cNvPr>
          <p:cNvPicPr preferRelativeResize="0"/>
          <p:nvPr/>
        </p:nvPicPr>
        <p:blipFill>
          <a:blip r:embed="rId10">
            <a:alphaModFix/>
          </a:blip>
          <a:stretch>
            <a:fillRect/>
          </a:stretch>
        </p:blipFill>
        <p:spPr>
          <a:xfrm>
            <a:off x="7351950" y="793100"/>
            <a:ext cx="1640550" cy="1690825"/>
          </a:xfrm>
          <a:prstGeom prst="rect">
            <a:avLst/>
          </a:prstGeom>
          <a:noFill/>
          <a:ln>
            <a:noFill/>
          </a:ln>
        </p:spPr>
      </p:pic>
      <p:sp>
        <p:nvSpPr>
          <p:cNvPr id="80" name="Google Shape;80;p15">
            <a:hlinkClick action="ppaction://hlinkshowjump?jump=firstslide"/>
          </p:cNvPr>
          <p:cNvSpPr/>
          <p:nvPr/>
        </p:nvSpPr>
        <p:spPr>
          <a:xfrm>
            <a:off x="311700" y="210800"/>
            <a:ext cx="384300" cy="169800"/>
          </a:xfrm>
          <a:prstGeom prst="leftArrow">
            <a:avLst>
              <a:gd fmla="val 100000" name="adj1"/>
              <a:gd fmla="val 5000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5"/>
          <p:cNvSpPr txBox="1"/>
          <p:nvPr/>
        </p:nvSpPr>
        <p:spPr>
          <a:xfrm>
            <a:off x="7080600" y="4525300"/>
            <a:ext cx="19917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900" u="sng">
                <a:solidFill>
                  <a:srgbClr val="FFFFFF"/>
                </a:solidFill>
              </a:rPr>
              <a:t>Michigan Teachers of tomorrow  By : Pranjali Pandya  </a:t>
            </a:r>
            <a:endParaRPr b="1" i="1" sz="900" u="sng">
              <a:solidFill>
                <a:srgbClr val="FFFFFF"/>
              </a:solidFill>
            </a:endParaRPr>
          </a:p>
          <a:p>
            <a:pPr indent="0" lvl="0" marL="0" rtl="0" algn="l">
              <a:spcBef>
                <a:spcPts val="0"/>
              </a:spcBef>
              <a:spcAft>
                <a:spcPts val="0"/>
              </a:spcAft>
              <a:buClr>
                <a:schemeClr val="dk1"/>
              </a:buClr>
              <a:buSzPts val="1100"/>
              <a:buFont typeface="Arial"/>
              <a:buNone/>
            </a:pPr>
            <a:r>
              <a:rPr b="1" i="1" lang="en" sz="900" u="sng">
                <a:solidFill>
                  <a:srgbClr val="FFFFFF"/>
                </a:solidFill>
              </a:rPr>
              <a:t>Project 6 Part 2 : Sept 18</a:t>
            </a:r>
            <a:r>
              <a:rPr b="1" i="1" lang="en" sz="900">
                <a:solidFill>
                  <a:schemeClr val="dk1"/>
                </a:solidFill>
              </a:rPr>
              <a:t>  2019</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76">
                                            <p:txEl>
                                              <p:pRg end="0" st="0"/>
                                            </p:txEl>
                                          </p:spTgt>
                                        </p:tgtEl>
                                        <p:attrNameLst>
                                          <p:attrName>style.visibility</p:attrName>
                                        </p:attrNameLst>
                                      </p:cBhvr>
                                      <p:to>
                                        <p:strVal val="visible"/>
                                      </p:to>
                                    </p:set>
                                    <p:anim calcmode="lin" valueType="num">
                                      <p:cBhvr additive="base">
                                        <p:cTn dur="2400"/>
                                        <p:tgtEl>
                                          <p:spTgt spid="76">
                                            <p:txEl>
                                              <p:pRg end="0" st="0"/>
                                            </p:txEl>
                                          </p:spTgt>
                                        </p:tgtEl>
                                        <p:attrNameLst>
                                          <p:attrName>ppt_w</p:attrName>
                                        </p:attrNameLst>
                                      </p:cBhvr>
                                      <p:tavLst>
                                        <p:tav fmla="" tm="0">
                                          <p:val>
                                            <p:strVal val="0"/>
                                          </p:val>
                                        </p:tav>
                                        <p:tav fmla="" tm="100000">
                                          <p:val>
                                            <p:strVal val="#ppt_w"/>
                                          </p:val>
                                        </p:tav>
                                      </p:tavLst>
                                    </p:anim>
                                    <p:anim calcmode="lin" valueType="num">
                                      <p:cBhvr additive="base">
                                        <p:cTn dur="2400"/>
                                        <p:tgtEl>
                                          <p:spTgt spid="76">
                                            <p:txEl>
                                              <p:pRg end="0" st="0"/>
                                            </p:txEl>
                                          </p:spTgt>
                                        </p:tgtEl>
                                        <p:attrNameLst>
                                          <p:attrName>ppt_h</p:attrName>
                                        </p:attrNameLst>
                                      </p:cBhvr>
                                      <p:tavLst>
                                        <p:tav fmla="" tm="0">
                                          <p:val>
                                            <p:strVal val="0"/>
                                          </p:val>
                                        </p:tav>
                                        <p:tav fmla="" tm="100000">
                                          <p:val>
                                            <p:strVal val="#ppt_h"/>
                                          </p:val>
                                        </p:tav>
                                      </p:tavLst>
                                    </p:anim>
                                  </p:childTnLst>
                                </p:cTn>
                              </p:par>
                            </p:childTnLst>
                          </p:cTn>
                        </p:par>
                        <p:par>
                          <p:cTn fill="hold">
                            <p:stCondLst>
                              <p:cond delay="2400"/>
                            </p:stCondLst>
                            <p:childTnLst>
                              <p:par>
                                <p:cTn fill="hold" nodeType="afterEffect" presetClass="entr" presetID="23" presetSubtype="16">
                                  <p:stCondLst>
                                    <p:cond delay="0"/>
                                  </p:stCondLst>
                                  <p:childTnLst>
                                    <p:set>
                                      <p:cBhvr>
                                        <p:cTn dur="1" fill="hold">
                                          <p:stCondLst>
                                            <p:cond delay="0"/>
                                          </p:stCondLst>
                                        </p:cTn>
                                        <p:tgtEl>
                                          <p:spTgt spid="76">
                                            <p:txEl>
                                              <p:pRg end="1" st="1"/>
                                            </p:txEl>
                                          </p:spTgt>
                                        </p:tgtEl>
                                        <p:attrNameLst>
                                          <p:attrName>style.visibility</p:attrName>
                                        </p:attrNameLst>
                                      </p:cBhvr>
                                      <p:to>
                                        <p:strVal val="visible"/>
                                      </p:to>
                                    </p:set>
                                    <p:anim calcmode="lin" valueType="num">
                                      <p:cBhvr additive="base">
                                        <p:cTn dur="2400"/>
                                        <p:tgtEl>
                                          <p:spTgt spid="76">
                                            <p:txEl>
                                              <p:pRg end="1" st="1"/>
                                            </p:txEl>
                                          </p:spTgt>
                                        </p:tgtEl>
                                        <p:attrNameLst>
                                          <p:attrName>ppt_w</p:attrName>
                                        </p:attrNameLst>
                                      </p:cBhvr>
                                      <p:tavLst>
                                        <p:tav fmla="" tm="0">
                                          <p:val>
                                            <p:strVal val="0"/>
                                          </p:val>
                                        </p:tav>
                                        <p:tav fmla="" tm="100000">
                                          <p:val>
                                            <p:strVal val="#ppt_w"/>
                                          </p:val>
                                        </p:tav>
                                      </p:tavLst>
                                    </p:anim>
                                    <p:anim calcmode="lin" valueType="num">
                                      <p:cBhvr additive="base">
                                        <p:cTn dur="2400"/>
                                        <p:tgtEl>
                                          <p:spTgt spid="76">
                                            <p:txEl>
                                              <p:pRg end="1" st="1"/>
                                            </p:txEl>
                                          </p:spTgt>
                                        </p:tgtEl>
                                        <p:attrNameLst>
                                          <p:attrName>ppt_h</p:attrName>
                                        </p:attrNameLst>
                                      </p:cBhvr>
                                      <p:tavLst>
                                        <p:tav fmla="" tm="0">
                                          <p:val>
                                            <p:strVal val="0"/>
                                          </p:val>
                                        </p:tav>
                                        <p:tav fmla="" tm="100000">
                                          <p:val>
                                            <p:strVal val="#ppt_h"/>
                                          </p:val>
                                        </p:tav>
                                      </p:tavLst>
                                    </p:anim>
                                  </p:childTnLst>
                                </p:cTn>
                              </p:par>
                            </p:childTnLst>
                          </p:cTn>
                        </p:par>
                        <p:par>
                          <p:cTn fill="hold">
                            <p:stCondLst>
                              <p:cond delay="4800"/>
                            </p:stCondLst>
                            <p:childTnLst>
                              <p:par>
                                <p:cTn fill="hold" nodeType="afterEffect" presetClass="entr" presetID="23" presetSubtype="16">
                                  <p:stCondLst>
                                    <p:cond delay="0"/>
                                  </p:stCondLst>
                                  <p:childTnLst>
                                    <p:set>
                                      <p:cBhvr>
                                        <p:cTn dur="1" fill="hold">
                                          <p:stCondLst>
                                            <p:cond delay="0"/>
                                          </p:stCondLst>
                                        </p:cTn>
                                        <p:tgtEl>
                                          <p:spTgt spid="76">
                                            <p:txEl>
                                              <p:pRg end="2" st="2"/>
                                            </p:txEl>
                                          </p:spTgt>
                                        </p:tgtEl>
                                        <p:attrNameLst>
                                          <p:attrName>style.visibility</p:attrName>
                                        </p:attrNameLst>
                                      </p:cBhvr>
                                      <p:to>
                                        <p:strVal val="visible"/>
                                      </p:to>
                                    </p:set>
                                    <p:anim calcmode="lin" valueType="num">
                                      <p:cBhvr additive="base">
                                        <p:cTn dur="2400"/>
                                        <p:tgtEl>
                                          <p:spTgt spid="76">
                                            <p:txEl>
                                              <p:pRg end="2" st="2"/>
                                            </p:txEl>
                                          </p:spTgt>
                                        </p:tgtEl>
                                        <p:attrNameLst>
                                          <p:attrName>ppt_w</p:attrName>
                                        </p:attrNameLst>
                                      </p:cBhvr>
                                      <p:tavLst>
                                        <p:tav fmla="" tm="0">
                                          <p:val>
                                            <p:strVal val="0"/>
                                          </p:val>
                                        </p:tav>
                                        <p:tav fmla="" tm="100000">
                                          <p:val>
                                            <p:strVal val="#ppt_w"/>
                                          </p:val>
                                        </p:tav>
                                      </p:tavLst>
                                    </p:anim>
                                    <p:anim calcmode="lin" valueType="num">
                                      <p:cBhvr additive="base">
                                        <p:cTn dur="2400"/>
                                        <p:tgtEl>
                                          <p:spTgt spid="76">
                                            <p:txEl>
                                              <p:pRg end="2" st="2"/>
                                            </p:txEl>
                                          </p:spTgt>
                                        </p:tgtEl>
                                        <p:attrNameLst>
                                          <p:attrName>ppt_h</p:attrName>
                                        </p:attrNameLst>
                                      </p:cBhvr>
                                      <p:tavLst>
                                        <p:tav fmla="" tm="0">
                                          <p:val>
                                            <p:strVal val="0"/>
                                          </p:val>
                                        </p:tav>
                                        <p:tav fmla="" tm="100000">
                                          <p:val>
                                            <p:strVal val="#ppt_h"/>
                                          </p:val>
                                        </p:tav>
                                      </p:tavLst>
                                    </p:anim>
                                  </p:childTnLst>
                                </p:cTn>
                              </p:par>
                            </p:childTnLst>
                          </p:cTn>
                        </p:par>
                        <p:par>
                          <p:cTn fill="hold">
                            <p:stCondLst>
                              <p:cond delay="7200"/>
                            </p:stCondLst>
                            <p:childTnLst>
                              <p:par>
                                <p:cTn fill="hold" nodeType="afterEffect" presetClass="entr" presetID="2" presetSubtype="8">
                                  <p:stCondLst>
                                    <p:cond delay="0"/>
                                  </p:stCondLst>
                                  <p:childTnLst>
                                    <p:set>
                                      <p:cBhvr>
                                        <p:cTn dur="1" fill="hold">
                                          <p:stCondLst>
                                            <p:cond delay="0"/>
                                          </p:stCondLst>
                                        </p:cTn>
                                        <p:tgtEl>
                                          <p:spTgt spid="78">
                                            <p:txEl>
                                              <p:pRg end="0" st="0"/>
                                            </p:txEl>
                                          </p:spTgt>
                                        </p:tgtEl>
                                        <p:attrNameLst>
                                          <p:attrName>style.visibility</p:attrName>
                                        </p:attrNameLst>
                                      </p:cBhvr>
                                      <p:to>
                                        <p:strVal val="visible"/>
                                      </p:to>
                                    </p:set>
                                    <p:anim calcmode="lin" valueType="num">
                                      <p:cBhvr additive="base">
                                        <p:cTn dur="3500"/>
                                        <p:tgtEl>
                                          <p:spTgt spid="78">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0700"/>
                            </p:stCondLst>
                            <p:childTnLst>
                              <p:par>
                                <p:cTn fill="hold" nodeType="afterEffect" presetClass="entr" presetID="2" presetSubtype="8">
                                  <p:stCondLst>
                                    <p:cond delay="0"/>
                                  </p:stCondLst>
                                  <p:childTnLst>
                                    <p:set>
                                      <p:cBhvr>
                                        <p:cTn dur="1" fill="hold">
                                          <p:stCondLst>
                                            <p:cond delay="0"/>
                                          </p:stCondLst>
                                        </p:cTn>
                                        <p:tgtEl>
                                          <p:spTgt spid="78">
                                            <p:txEl>
                                              <p:pRg end="1" st="1"/>
                                            </p:txEl>
                                          </p:spTgt>
                                        </p:tgtEl>
                                        <p:attrNameLst>
                                          <p:attrName>style.visibility</p:attrName>
                                        </p:attrNameLst>
                                      </p:cBhvr>
                                      <p:to>
                                        <p:strVal val="visible"/>
                                      </p:to>
                                    </p:set>
                                    <p:anim calcmode="lin" valueType="num">
                                      <p:cBhvr additive="base">
                                        <p:cTn dur="3500"/>
                                        <p:tgtEl>
                                          <p:spTgt spid="78">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4200"/>
                            </p:stCondLst>
                            <p:childTnLst>
                              <p:par>
                                <p:cTn fill="hold" nodeType="afterEffect" presetClass="entr" presetID="2" presetSubtype="8">
                                  <p:stCondLst>
                                    <p:cond delay="0"/>
                                  </p:stCondLst>
                                  <p:childTnLst>
                                    <p:set>
                                      <p:cBhvr>
                                        <p:cTn dur="1" fill="hold">
                                          <p:stCondLst>
                                            <p:cond delay="0"/>
                                          </p:stCondLst>
                                        </p:cTn>
                                        <p:tgtEl>
                                          <p:spTgt spid="78">
                                            <p:txEl>
                                              <p:pRg end="2" st="2"/>
                                            </p:txEl>
                                          </p:spTgt>
                                        </p:tgtEl>
                                        <p:attrNameLst>
                                          <p:attrName>style.visibility</p:attrName>
                                        </p:attrNameLst>
                                      </p:cBhvr>
                                      <p:to>
                                        <p:strVal val="visible"/>
                                      </p:to>
                                    </p:set>
                                    <p:anim calcmode="lin" valueType="num">
                                      <p:cBhvr additive="base">
                                        <p:cTn dur="3500"/>
                                        <p:tgtEl>
                                          <p:spTgt spid="78">
                                            <p:txEl>
                                              <p:pRg end="2" st="2"/>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7700"/>
                            </p:stCondLst>
                            <p:childTnLst>
                              <p:par>
                                <p:cTn fill="hold" nodeType="afterEffect" presetClass="entr" presetID="2" presetSubtype="8">
                                  <p:stCondLst>
                                    <p:cond delay="0"/>
                                  </p:stCondLst>
                                  <p:childTnLst>
                                    <p:set>
                                      <p:cBhvr>
                                        <p:cTn dur="1" fill="hold">
                                          <p:stCondLst>
                                            <p:cond delay="0"/>
                                          </p:stCondLst>
                                        </p:cTn>
                                        <p:tgtEl>
                                          <p:spTgt spid="78">
                                            <p:txEl>
                                              <p:pRg end="3" st="3"/>
                                            </p:txEl>
                                          </p:spTgt>
                                        </p:tgtEl>
                                        <p:attrNameLst>
                                          <p:attrName>style.visibility</p:attrName>
                                        </p:attrNameLst>
                                      </p:cBhvr>
                                      <p:to>
                                        <p:strVal val="visible"/>
                                      </p:to>
                                    </p:set>
                                    <p:anim calcmode="lin" valueType="num">
                                      <p:cBhvr additive="base">
                                        <p:cTn dur="3500"/>
                                        <p:tgtEl>
                                          <p:spTgt spid="78">
                                            <p:txEl>
                                              <p:pRg end="3" st="3"/>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1200"/>
                            </p:stCondLst>
                            <p:childTnLst>
                              <p:par>
                                <p:cTn fill="hold" nodeType="afterEffect" presetClass="entr" presetID="2" presetSubtype="8">
                                  <p:stCondLst>
                                    <p:cond delay="0"/>
                                  </p:stCondLst>
                                  <p:childTnLst>
                                    <p:set>
                                      <p:cBhvr>
                                        <p:cTn dur="1" fill="hold">
                                          <p:stCondLst>
                                            <p:cond delay="0"/>
                                          </p:stCondLst>
                                        </p:cTn>
                                        <p:tgtEl>
                                          <p:spTgt spid="78">
                                            <p:txEl>
                                              <p:pRg end="4" st="4"/>
                                            </p:txEl>
                                          </p:spTgt>
                                        </p:tgtEl>
                                        <p:attrNameLst>
                                          <p:attrName>style.visibility</p:attrName>
                                        </p:attrNameLst>
                                      </p:cBhvr>
                                      <p:to>
                                        <p:strVal val="visible"/>
                                      </p:to>
                                    </p:set>
                                    <p:anim calcmode="lin" valueType="num">
                                      <p:cBhvr additive="base">
                                        <p:cTn dur="3500"/>
                                        <p:tgtEl>
                                          <p:spTgt spid="78">
                                            <p:txEl>
                                              <p:pRg end="4" st="4"/>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4700"/>
                            </p:stCondLst>
                            <p:childTnLst>
                              <p:par>
                                <p:cTn fill="hold" nodeType="afterEffect" presetClass="entr" presetID="2" presetSubtype="8">
                                  <p:stCondLst>
                                    <p:cond delay="0"/>
                                  </p:stCondLst>
                                  <p:childTnLst>
                                    <p:set>
                                      <p:cBhvr>
                                        <p:cTn dur="1" fill="hold">
                                          <p:stCondLst>
                                            <p:cond delay="0"/>
                                          </p:stCondLst>
                                        </p:cTn>
                                        <p:tgtEl>
                                          <p:spTgt spid="78">
                                            <p:txEl>
                                              <p:pRg end="5" st="5"/>
                                            </p:txEl>
                                          </p:spTgt>
                                        </p:tgtEl>
                                        <p:attrNameLst>
                                          <p:attrName>style.visibility</p:attrName>
                                        </p:attrNameLst>
                                      </p:cBhvr>
                                      <p:to>
                                        <p:strVal val="visible"/>
                                      </p:to>
                                    </p:set>
                                    <p:anim calcmode="lin" valueType="num">
                                      <p:cBhvr additive="base">
                                        <p:cTn dur="3500"/>
                                        <p:tgtEl>
                                          <p:spTgt spid="78">
                                            <p:txEl>
                                              <p:pRg end="5" st="5"/>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8200"/>
                            </p:stCondLst>
                            <p:childTnLst>
                              <p:par>
                                <p:cTn fill="hold" nodeType="afterEffect" presetClass="entr" presetID="2" presetSubtype="8">
                                  <p:stCondLst>
                                    <p:cond delay="0"/>
                                  </p:stCondLst>
                                  <p:childTnLst>
                                    <p:set>
                                      <p:cBhvr>
                                        <p:cTn dur="1" fill="hold">
                                          <p:stCondLst>
                                            <p:cond delay="0"/>
                                          </p:stCondLst>
                                        </p:cTn>
                                        <p:tgtEl>
                                          <p:spTgt spid="78">
                                            <p:txEl>
                                              <p:pRg end="6" st="6"/>
                                            </p:txEl>
                                          </p:spTgt>
                                        </p:tgtEl>
                                        <p:attrNameLst>
                                          <p:attrName>style.visibility</p:attrName>
                                        </p:attrNameLst>
                                      </p:cBhvr>
                                      <p:to>
                                        <p:strVal val="visible"/>
                                      </p:to>
                                    </p:set>
                                    <p:anim calcmode="lin" valueType="num">
                                      <p:cBhvr additive="base">
                                        <p:cTn dur="3500"/>
                                        <p:tgtEl>
                                          <p:spTgt spid="78">
                                            <p:txEl>
                                              <p:pRg end="6" st="6"/>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1700"/>
                            </p:stCondLst>
                            <p:childTnLst>
                              <p:par>
                                <p:cTn fill="hold" nodeType="afterEffect" presetClass="entr" presetID="2" presetSubtype="8">
                                  <p:stCondLst>
                                    <p:cond delay="0"/>
                                  </p:stCondLst>
                                  <p:childTnLst>
                                    <p:set>
                                      <p:cBhvr>
                                        <p:cTn dur="1" fill="hold">
                                          <p:stCondLst>
                                            <p:cond delay="0"/>
                                          </p:stCondLst>
                                        </p:cTn>
                                        <p:tgtEl>
                                          <p:spTgt spid="78">
                                            <p:txEl>
                                              <p:pRg end="7" st="7"/>
                                            </p:txEl>
                                          </p:spTgt>
                                        </p:tgtEl>
                                        <p:attrNameLst>
                                          <p:attrName>style.visibility</p:attrName>
                                        </p:attrNameLst>
                                      </p:cBhvr>
                                      <p:to>
                                        <p:strVal val="visible"/>
                                      </p:to>
                                    </p:set>
                                    <p:anim calcmode="lin" valueType="num">
                                      <p:cBhvr additive="base">
                                        <p:cTn dur="3500"/>
                                        <p:tgtEl>
                                          <p:spTgt spid="78">
                                            <p:txEl>
                                              <p:pRg end="7" st="7"/>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5200"/>
                            </p:stCondLst>
                            <p:childTnLst>
                              <p:par>
                                <p:cTn fill="hold" nodeType="afterEffect" presetClass="entr" presetID="2" presetSubtype="8">
                                  <p:stCondLst>
                                    <p:cond delay="0"/>
                                  </p:stCondLst>
                                  <p:childTnLst>
                                    <p:set>
                                      <p:cBhvr>
                                        <p:cTn dur="1" fill="hold">
                                          <p:stCondLst>
                                            <p:cond delay="0"/>
                                          </p:stCondLst>
                                        </p:cTn>
                                        <p:tgtEl>
                                          <p:spTgt spid="78">
                                            <p:txEl>
                                              <p:pRg end="8" st="8"/>
                                            </p:txEl>
                                          </p:spTgt>
                                        </p:tgtEl>
                                        <p:attrNameLst>
                                          <p:attrName>style.visibility</p:attrName>
                                        </p:attrNameLst>
                                      </p:cBhvr>
                                      <p:to>
                                        <p:strVal val="visible"/>
                                      </p:to>
                                    </p:set>
                                    <p:anim calcmode="lin" valueType="num">
                                      <p:cBhvr additive="base">
                                        <p:cTn dur="3500"/>
                                        <p:tgtEl>
                                          <p:spTgt spid="78">
                                            <p:txEl>
                                              <p:pRg end="8" st="8"/>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8700"/>
                            </p:stCondLst>
                            <p:childTnLst>
                              <p:par>
                                <p:cTn fill="hold" nodeType="afterEffect" presetClass="entr" presetID="2" presetSubtype="8">
                                  <p:stCondLst>
                                    <p:cond delay="0"/>
                                  </p:stCondLst>
                                  <p:childTnLst>
                                    <p:set>
                                      <p:cBhvr>
                                        <p:cTn dur="1" fill="hold">
                                          <p:stCondLst>
                                            <p:cond delay="0"/>
                                          </p:stCondLst>
                                        </p:cTn>
                                        <p:tgtEl>
                                          <p:spTgt spid="78">
                                            <p:txEl>
                                              <p:pRg end="9" st="9"/>
                                            </p:txEl>
                                          </p:spTgt>
                                        </p:tgtEl>
                                        <p:attrNameLst>
                                          <p:attrName>style.visibility</p:attrName>
                                        </p:attrNameLst>
                                      </p:cBhvr>
                                      <p:to>
                                        <p:strVal val="visible"/>
                                      </p:to>
                                    </p:set>
                                    <p:anim calcmode="lin" valueType="num">
                                      <p:cBhvr additive="base">
                                        <p:cTn dur="3500"/>
                                        <p:tgtEl>
                                          <p:spTgt spid="78">
                                            <p:txEl>
                                              <p:pRg end="9" st="9"/>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2200"/>
                            </p:stCondLst>
                            <p:childTnLst>
                              <p:par>
                                <p:cTn fill="hold" nodeType="afterEffect" presetClass="entr" presetID="2" presetSubtype="8">
                                  <p:stCondLst>
                                    <p:cond delay="0"/>
                                  </p:stCondLst>
                                  <p:childTnLst>
                                    <p:set>
                                      <p:cBhvr>
                                        <p:cTn dur="1" fill="hold">
                                          <p:stCondLst>
                                            <p:cond delay="0"/>
                                          </p:stCondLst>
                                        </p:cTn>
                                        <p:tgtEl>
                                          <p:spTgt spid="78">
                                            <p:txEl>
                                              <p:pRg end="10" st="10"/>
                                            </p:txEl>
                                          </p:spTgt>
                                        </p:tgtEl>
                                        <p:attrNameLst>
                                          <p:attrName>style.visibility</p:attrName>
                                        </p:attrNameLst>
                                      </p:cBhvr>
                                      <p:to>
                                        <p:strVal val="visible"/>
                                      </p:to>
                                    </p:set>
                                    <p:anim calcmode="lin" valueType="num">
                                      <p:cBhvr additive="base">
                                        <p:cTn dur="3500"/>
                                        <p:tgtEl>
                                          <p:spTgt spid="78">
                                            <p:txEl>
                                              <p:pRg end="10" st="1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5700"/>
                            </p:stCondLst>
                            <p:childTnLst>
                              <p:par>
                                <p:cTn fill="hold" nodeType="afterEffect" presetClass="entr" presetID="2" presetSubtype="8">
                                  <p:stCondLst>
                                    <p:cond delay="0"/>
                                  </p:stCondLst>
                                  <p:childTnLst>
                                    <p:set>
                                      <p:cBhvr>
                                        <p:cTn dur="1" fill="hold">
                                          <p:stCondLst>
                                            <p:cond delay="0"/>
                                          </p:stCondLst>
                                        </p:cTn>
                                        <p:tgtEl>
                                          <p:spTgt spid="78">
                                            <p:txEl>
                                              <p:pRg end="11" st="11"/>
                                            </p:txEl>
                                          </p:spTgt>
                                        </p:tgtEl>
                                        <p:attrNameLst>
                                          <p:attrName>style.visibility</p:attrName>
                                        </p:attrNameLst>
                                      </p:cBhvr>
                                      <p:to>
                                        <p:strVal val="visible"/>
                                      </p:to>
                                    </p:set>
                                    <p:anim calcmode="lin" valueType="num">
                                      <p:cBhvr additive="base">
                                        <p:cTn dur="3500"/>
                                        <p:tgtEl>
                                          <p:spTgt spid="78">
                                            <p:txEl>
                                              <p:pRg end="11" st="1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9200"/>
                            </p:stCondLst>
                            <p:childTnLst>
                              <p:par>
                                <p:cTn fill="hold" nodeType="afterEffect" presetClass="entr" presetID="2" presetSubtype="8">
                                  <p:stCondLst>
                                    <p:cond delay="0"/>
                                  </p:stCondLst>
                                  <p:childTnLst>
                                    <p:set>
                                      <p:cBhvr>
                                        <p:cTn dur="1" fill="hold">
                                          <p:stCondLst>
                                            <p:cond delay="0"/>
                                          </p:stCondLst>
                                        </p:cTn>
                                        <p:tgtEl>
                                          <p:spTgt spid="78">
                                            <p:txEl>
                                              <p:pRg end="12" st="12"/>
                                            </p:txEl>
                                          </p:spTgt>
                                        </p:tgtEl>
                                        <p:attrNameLst>
                                          <p:attrName>style.visibility</p:attrName>
                                        </p:attrNameLst>
                                      </p:cBhvr>
                                      <p:to>
                                        <p:strVal val="visible"/>
                                      </p:to>
                                    </p:set>
                                    <p:anim calcmode="lin" valueType="num">
                                      <p:cBhvr additive="base">
                                        <p:cTn dur="3500"/>
                                        <p:tgtEl>
                                          <p:spTgt spid="78">
                                            <p:txEl>
                                              <p:pRg end="12" st="12"/>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52700"/>
                            </p:stCondLst>
                            <p:childTnLst>
                              <p:par>
                                <p:cTn fill="hold" nodeType="afterEffect" presetClass="entr" presetID="2" presetSubtype="8">
                                  <p:stCondLst>
                                    <p:cond delay="0"/>
                                  </p:stCondLst>
                                  <p:childTnLst>
                                    <p:set>
                                      <p:cBhvr>
                                        <p:cTn dur="1" fill="hold">
                                          <p:stCondLst>
                                            <p:cond delay="0"/>
                                          </p:stCondLst>
                                        </p:cTn>
                                        <p:tgtEl>
                                          <p:spTgt spid="78">
                                            <p:txEl>
                                              <p:pRg end="13" st="13"/>
                                            </p:txEl>
                                          </p:spTgt>
                                        </p:tgtEl>
                                        <p:attrNameLst>
                                          <p:attrName>style.visibility</p:attrName>
                                        </p:attrNameLst>
                                      </p:cBhvr>
                                      <p:to>
                                        <p:strVal val="visible"/>
                                      </p:to>
                                    </p:set>
                                    <p:anim calcmode="lin" valueType="num">
                                      <p:cBhvr additive="base">
                                        <p:cTn dur="3500"/>
                                        <p:tgtEl>
                                          <p:spTgt spid="78">
                                            <p:txEl>
                                              <p:pRg end="13" st="13"/>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56200"/>
                            </p:stCondLst>
                            <p:childTnLst>
                              <p:par>
                                <p:cTn fill="hold" nodeType="afterEffect" presetClass="entr" presetID="2" presetSubtype="8">
                                  <p:stCondLst>
                                    <p:cond delay="0"/>
                                  </p:stCondLst>
                                  <p:childTnLst>
                                    <p:set>
                                      <p:cBhvr>
                                        <p:cTn dur="1" fill="hold">
                                          <p:stCondLst>
                                            <p:cond delay="0"/>
                                          </p:stCondLst>
                                        </p:cTn>
                                        <p:tgtEl>
                                          <p:spTgt spid="78">
                                            <p:txEl>
                                              <p:pRg end="14" st="14"/>
                                            </p:txEl>
                                          </p:spTgt>
                                        </p:tgtEl>
                                        <p:attrNameLst>
                                          <p:attrName>style.visibility</p:attrName>
                                        </p:attrNameLst>
                                      </p:cBhvr>
                                      <p:to>
                                        <p:strVal val="visible"/>
                                      </p:to>
                                    </p:set>
                                    <p:anim calcmode="lin" valueType="num">
                                      <p:cBhvr additive="base">
                                        <p:cTn dur="3500"/>
                                        <p:tgtEl>
                                          <p:spTgt spid="78">
                                            <p:txEl>
                                              <p:pRg end="14" st="14"/>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59700"/>
                            </p:stCondLst>
                            <p:childTnLst>
                              <p:par>
                                <p:cTn fill="hold" nodeType="afterEffect" presetClass="entr" presetID="2" presetSubtype="8">
                                  <p:stCondLst>
                                    <p:cond delay="0"/>
                                  </p:stCondLst>
                                  <p:childTnLst>
                                    <p:set>
                                      <p:cBhvr>
                                        <p:cTn dur="1" fill="hold">
                                          <p:stCondLst>
                                            <p:cond delay="0"/>
                                          </p:stCondLst>
                                        </p:cTn>
                                        <p:tgtEl>
                                          <p:spTgt spid="78">
                                            <p:txEl>
                                              <p:pRg end="15" st="15"/>
                                            </p:txEl>
                                          </p:spTgt>
                                        </p:tgtEl>
                                        <p:attrNameLst>
                                          <p:attrName>style.visibility</p:attrName>
                                        </p:attrNameLst>
                                      </p:cBhvr>
                                      <p:to>
                                        <p:strVal val="visible"/>
                                      </p:to>
                                    </p:set>
                                    <p:anim calcmode="lin" valueType="num">
                                      <p:cBhvr additive="base">
                                        <p:cTn dur="3500"/>
                                        <p:tgtEl>
                                          <p:spTgt spid="78">
                                            <p:txEl>
                                              <p:pRg end="15" st="15"/>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63200"/>
                            </p:stCondLst>
                            <p:childTnLst>
                              <p:par>
                                <p:cTn fill="hold" nodeType="afterEffect" presetClass="entr" presetID="2" presetSubtype="8">
                                  <p:stCondLst>
                                    <p:cond delay="0"/>
                                  </p:stCondLst>
                                  <p:childTnLst>
                                    <p:set>
                                      <p:cBhvr>
                                        <p:cTn dur="1" fill="hold">
                                          <p:stCondLst>
                                            <p:cond delay="0"/>
                                          </p:stCondLst>
                                        </p:cTn>
                                        <p:tgtEl>
                                          <p:spTgt spid="77">
                                            <p:txEl>
                                              <p:pRg end="0" st="0"/>
                                            </p:txEl>
                                          </p:spTgt>
                                        </p:tgtEl>
                                        <p:attrNameLst>
                                          <p:attrName>style.visibility</p:attrName>
                                        </p:attrNameLst>
                                      </p:cBhvr>
                                      <p:to>
                                        <p:strVal val="visible"/>
                                      </p:to>
                                    </p:set>
                                    <p:anim calcmode="lin" valueType="num">
                                      <p:cBhvr additive="base">
                                        <p:cTn dur="4000"/>
                                        <p:tgtEl>
                                          <p:spTgt spid="77">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67200"/>
                            </p:stCondLst>
                            <p:childTnLst>
                              <p:par>
                                <p:cTn fill="hold" nodeType="afterEffect" presetClass="entr" presetID="2" presetSubtype="8">
                                  <p:stCondLst>
                                    <p:cond delay="0"/>
                                  </p:stCondLst>
                                  <p:childTnLst>
                                    <p:set>
                                      <p:cBhvr>
                                        <p:cTn dur="1" fill="hold">
                                          <p:stCondLst>
                                            <p:cond delay="0"/>
                                          </p:stCondLst>
                                        </p:cTn>
                                        <p:tgtEl>
                                          <p:spTgt spid="77">
                                            <p:txEl>
                                              <p:pRg end="1" st="1"/>
                                            </p:txEl>
                                          </p:spTgt>
                                        </p:tgtEl>
                                        <p:attrNameLst>
                                          <p:attrName>style.visibility</p:attrName>
                                        </p:attrNameLst>
                                      </p:cBhvr>
                                      <p:to>
                                        <p:strVal val="visible"/>
                                      </p:to>
                                    </p:set>
                                    <p:anim calcmode="lin" valueType="num">
                                      <p:cBhvr additive="base">
                                        <p:cTn dur="4000"/>
                                        <p:tgtEl>
                                          <p:spTgt spid="77">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71200"/>
                            </p:stCondLst>
                            <p:childTnLst>
                              <p:par>
                                <p:cTn fill="hold" nodeType="afterEffect" presetClass="entr" presetID="2" presetSubtype="8">
                                  <p:stCondLst>
                                    <p:cond delay="0"/>
                                  </p:stCondLst>
                                  <p:childTnLst>
                                    <p:set>
                                      <p:cBhvr>
                                        <p:cTn dur="1" fill="hold">
                                          <p:stCondLst>
                                            <p:cond delay="0"/>
                                          </p:stCondLst>
                                        </p:cTn>
                                        <p:tgtEl>
                                          <p:spTgt spid="77">
                                            <p:txEl>
                                              <p:pRg end="2" st="2"/>
                                            </p:txEl>
                                          </p:spTgt>
                                        </p:tgtEl>
                                        <p:attrNameLst>
                                          <p:attrName>style.visibility</p:attrName>
                                        </p:attrNameLst>
                                      </p:cBhvr>
                                      <p:to>
                                        <p:strVal val="visible"/>
                                      </p:to>
                                    </p:set>
                                    <p:anim calcmode="lin" valueType="num">
                                      <p:cBhvr additive="base">
                                        <p:cTn dur="4000"/>
                                        <p:tgtEl>
                                          <p:spTgt spid="77">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85" name="Shape 85"/>
        <p:cNvGrpSpPr/>
        <p:nvPr/>
      </p:nvGrpSpPr>
      <p:grpSpPr>
        <a:xfrm>
          <a:off x="0" y="0"/>
          <a:ext cx="0" cy="0"/>
          <a:chOff x="0" y="0"/>
          <a:chExt cx="0" cy="0"/>
        </a:xfrm>
      </p:grpSpPr>
      <p:sp>
        <p:nvSpPr>
          <p:cNvPr id="86" name="Google Shape;86;p16"/>
          <p:cNvSpPr txBox="1"/>
          <p:nvPr>
            <p:ph type="title"/>
          </p:nvPr>
        </p:nvSpPr>
        <p:spPr>
          <a:xfrm>
            <a:off x="311700" y="1599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400">
                <a:solidFill>
                  <a:schemeClr val="lt1"/>
                </a:solidFill>
              </a:rPr>
              <a:t>Issues that affect child/adolescent today</a:t>
            </a:r>
            <a:endParaRPr b="1" sz="1400">
              <a:solidFill>
                <a:schemeClr val="lt1"/>
              </a:solidFill>
            </a:endParaRPr>
          </a:p>
          <a:p>
            <a:pPr indent="0" lvl="0" marL="0" rtl="0" algn="ctr">
              <a:spcBef>
                <a:spcPts val="0"/>
              </a:spcBef>
              <a:spcAft>
                <a:spcPts val="0"/>
              </a:spcAft>
              <a:buClr>
                <a:schemeClr val="dk1"/>
              </a:buClr>
              <a:buSzPts val="1100"/>
              <a:buFont typeface="Arial"/>
              <a:buNone/>
            </a:pPr>
            <a:r>
              <a:rPr b="1" lang="en" sz="1400">
                <a:solidFill>
                  <a:schemeClr val="lt1"/>
                </a:solidFill>
              </a:rPr>
              <a:t>Lack of good qualified teachers</a:t>
            </a:r>
            <a:endParaRPr b="1" sz="1400">
              <a:solidFill>
                <a:schemeClr val="lt1"/>
              </a:solidFill>
            </a:endParaRPr>
          </a:p>
          <a:p>
            <a:pPr indent="0" lvl="0" marL="0" rtl="0" algn="l">
              <a:spcBef>
                <a:spcPts val="0"/>
              </a:spcBef>
              <a:spcAft>
                <a:spcPts val="0"/>
              </a:spcAft>
              <a:buNone/>
            </a:pPr>
            <a:r>
              <a:t/>
            </a:r>
            <a:endParaRPr/>
          </a:p>
        </p:txBody>
      </p:sp>
      <p:sp>
        <p:nvSpPr>
          <p:cNvPr id="87" name="Google Shape;87;p16"/>
          <p:cNvSpPr txBox="1"/>
          <p:nvPr>
            <p:ph idx="1" type="body"/>
          </p:nvPr>
        </p:nvSpPr>
        <p:spPr>
          <a:xfrm>
            <a:off x="138200" y="807000"/>
            <a:ext cx="8520600" cy="2868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FFFFFF"/>
              </a:buClr>
              <a:buSzPts val="1400"/>
              <a:buChar char="❖"/>
            </a:pPr>
            <a:r>
              <a:rPr b="1" lang="en" sz="1400">
                <a:solidFill>
                  <a:srgbClr val="FFFFFF"/>
                </a:solidFill>
              </a:rPr>
              <a:t>Shortage of qualified teachers in US</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Effects on  class size and teacher student ratio</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Gifted students don’t get  recognized</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Absence</a:t>
            </a:r>
            <a:r>
              <a:rPr b="1" lang="en" sz="1400">
                <a:solidFill>
                  <a:srgbClr val="FFFFFF"/>
                </a:solidFill>
              </a:rPr>
              <a:t> of  differentiating instructions and  best practices</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Decrease in students’ knowledge acquisition and advancement</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It affects students’</a:t>
            </a:r>
            <a:endParaRPr b="1" sz="1400">
              <a:solidFill>
                <a:srgbClr val="FFFFFF"/>
              </a:solidFill>
            </a:endParaRPr>
          </a:p>
          <a:p>
            <a:pPr indent="-317500" lvl="1" marL="914400" rtl="0" algn="l">
              <a:spcBef>
                <a:spcPts val="0"/>
              </a:spcBef>
              <a:spcAft>
                <a:spcPts val="0"/>
              </a:spcAft>
              <a:buClr>
                <a:srgbClr val="FFFFFF"/>
              </a:buClr>
              <a:buSzPts val="1400"/>
              <a:buChar char="➢"/>
            </a:pPr>
            <a:r>
              <a:rPr b="1" lang="en">
                <a:solidFill>
                  <a:srgbClr val="FFFFFF"/>
                </a:solidFill>
              </a:rPr>
              <a:t>C</a:t>
            </a:r>
            <a:r>
              <a:rPr b="1" lang="en" sz="1400">
                <a:solidFill>
                  <a:srgbClr val="FFFFFF"/>
                </a:solidFill>
              </a:rPr>
              <a:t>ritical thinking ability and advance enrichment practices </a:t>
            </a:r>
            <a:endParaRPr b="1" sz="1400">
              <a:solidFill>
                <a:srgbClr val="FFFFFF"/>
              </a:solidFill>
            </a:endParaRPr>
          </a:p>
          <a:p>
            <a:pPr indent="-317500" lvl="1" marL="914400" rtl="0" algn="l">
              <a:spcBef>
                <a:spcPts val="0"/>
              </a:spcBef>
              <a:spcAft>
                <a:spcPts val="0"/>
              </a:spcAft>
              <a:buClr>
                <a:srgbClr val="FFFFFF"/>
              </a:buClr>
              <a:buSzPts val="1400"/>
              <a:buChar char="➢"/>
            </a:pPr>
            <a:r>
              <a:rPr b="1" lang="en">
                <a:solidFill>
                  <a:srgbClr val="FFFFFF"/>
                </a:solidFill>
              </a:rPr>
              <a:t>E</a:t>
            </a:r>
            <a:r>
              <a:rPr b="1" lang="en" sz="1400">
                <a:solidFill>
                  <a:srgbClr val="FFFFFF"/>
                </a:solidFill>
              </a:rPr>
              <a:t>nrollments in </a:t>
            </a:r>
            <a:r>
              <a:rPr b="1" lang="en" sz="1400">
                <a:solidFill>
                  <a:srgbClr val="FFFFFF"/>
                </a:solidFill>
              </a:rPr>
              <a:t>acceleration</a:t>
            </a:r>
            <a:r>
              <a:rPr b="1" lang="en" sz="1400">
                <a:solidFill>
                  <a:srgbClr val="FFFFFF"/>
                </a:solidFill>
              </a:rPr>
              <a:t> programs</a:t>
            </a:r>
            <a:endParaRPr b="1" sz="1400">
              <a:solidFill>
                <a:srgbClr val="FFFFFF"/>
              </a:solidFill>
            </a:endParaRPr>
          </a:p>
          <a:p>
            <a:pPr indent="-317500" lvl="1" marL="914400" rtl="0" algn="l">
              <a:spcBef>
                <a:spcPts val="0"/>
              </a:spcBef>
              <a:spcAft>
                <a:spcPts val="0"/>
              </a:spcAft>
              <a:buClr>
                <a:srgbClr val="FFFFFF"/>
              </a:buClr>
              <a:buSzPts val="1400"/>
              <a:buChar char="➢"/>
            </a:pPr>
            <a:r>
              <a:rPr b="1" lang="en">
                <a:solidFill>
                  <a:srgbClr val="FFFFFF"/>
                </a:solidFill>
              </a:rPr>
              <a:t>Overall performance esp. </a:t>
            </a:r>
            <a:r>
              <a:rPr b="1" lang="en" sz="1400">
                <a:solidFill>
                  <a:srgbClr val="FFFFFF"/>
                </a:solidFill>
              </a:rPr>
              <a:t> from  low income  families</a:t>
            </a:r>
            <a:endParaRPr b="1" sz="1400">
              <a:solidFill>
                <a:srgbClr val="FFFFFF"/>
              </a:solidFill>
            </a:endParaRPr>
          </a:p>
          <a:p>
            <a:pPr indent="-317500" lvl="1" marL="914400" rtl="0" algn="l">
              <a:spcBef>
                <a:spcPts val="0"/>
              </a:spcBef>
              <a:spcAft>
                <a:spcPts val="0"/>
              </a:spcAft>
              <a:buClr>
                <a:srgbClr val="FFFFFF"/>
              </a:buClr>
              <a:buSzPts val="1400"/>
              <a:buChar char="➢"/>
            </a:pPr>
            <a:r>
              <a:rPr b="1" lang="en">
                <a:solidFill>
                  <a:srgbClr val="FFFFFF"/>
                </a:solidFill>
              </a:rPr>
              <a:t>O</a:t>
            </a:r>
            <a:r>
              <a:rPr b="1" lang="en" sz="1400">
                <a:solidFill>
                  <a:srgbClr val="FFFFFF"/>
                </a:solidFill>
              </a:rPr>
              <a:t>verall performance, the district ratings  and community education</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Teacher pay gap and scarcity of effective professional development </a:t>
            </a:r>
            <a:endParaRPr b="1" sz="1400">
              <a:solidFill>
                <a:srgbClr val="FFFFFF"/>
              </a:solidFill>
            </a:endParaRPr>
          </a:p>
        </p:txBody>
      </p:sp>
      <p:sp>
        <p:nvSpPr>
          <p:cNvPr id="88" name="Google Shape;88;p16"/>
          <p:cNvSpPr txBox="1"/>
          <p:nvPr/>
        </p:nvSpPr>
        <p:spPr>
          <a:xfrm>
            <a:off x="458575" y="3861500"/>
            <a:ext cx="4213800" cy="109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Resources for Teachers, Parents and Students</a:t>
            </a:r>
            <a:endParaRPr b="1">
              <a:solidFill>
                <a:srgbClr val="FFFFFF"/>
              </a:solidFill>
            </a:endParaRPr>
          </a:p>
          <a:p>
            <a:pPr indent="-317500" lvl="0" marL="457200" rtl="0" algn="l">
              <a:spcBef>
                <a:spcPts val="0"/>
              </a:spcBef>
              <a:spcAft>
                <a:spcPts val="0"/>
              </a:spcAft>
              <a:buClr>
                <a:srgbClr val="FFFFFF"/>
              </a:buClr>
              <a:buSzPts val="1400"/>
              <a:buAutoNum type="arabicPeriod"/>
            </a:pPr>
            <a:r>
              <a:rPr b="1" lang="en" u="sng">
                <a:solidFill>
                  <a:srgbClr val="FFFFFF"/>
                </a:solidFill>
                <a:hlinkClick r:id="rId4"/>
              </a:rPr>
              <a:t>Publication by Emma Garcia</a:t>
            </a:r>
            <a:r>
              <a:rPr b="1" lang="en">
                <a:solidFill>
                  <a:srgbClr val="FFFFFF"/>
                </a:solidFill>
              </a:rPr>
              <a:t> </a:t>
            </a:r>
            <a:endParaRPr b="1">
              <a:solidFill>
                <a:srgbClr val="FFFFFF"/>
              </a:solidFill>
            </a:endParaRPr>
          </a:p>
          <a:p>
            <a:pPr indent="-317500" lvl="0" marL="457200" rtl="0" algn="l">
              <a:spcBef>
                <a:spcPts val="0"/>
              </a:spcBef>
              <a:spcAft>
                <a:spcPts val="0"/>
              </a:spcAft>
              <a:buClr>
                <a:srgbClr val="FFFFFF"/>
              </a:buClr>
              <a:buSzPts val="1400"/>
              <a:buAutoNum type="arabicPeriod"/>
            </a:pPr>
            <a:r>
              <a:rPr b="1" lang="en" u="sng">
                <a:solidFill>
                  <a:srgbClr val="FFFFFF"/>
                </a:solidFill>
                <a:hlinkClick r:id="rId5"/>
              </a:rPr>
              <a:t>Report by Tim Walker</a:t>
            </a:r>
            <a:endParaRPr b="1">
              <a:solidFill>
                <a:srgbClr val="FFFFFF"/>
              </a:solidFill>
            </a:endParaRPr>
          </a:p>
          <a:p>
            <a:pPr indent="-317500" lvl="0" marL="457200" rtl="0" algn="l">
              <a:spcBef>
                <a:spcPts val="0"/>
              </a:spcBef>
              <a:spcAft>
                <a:spcPts val="0"/>
              </a:spcAft>
              <a:buClr>
                <a:srgbClr val="FFFFFF"/>
              </a:buClr>
              <a:buSzPts val="1400"/>
              <a:buAutoNum type="arabicPeriod"/>
            </a:pPr>
            <a:r>
              <a:rPr b="1" lang="en" u="sng">
                <a:solidFill>
                  <a:srgbClr val="FFFFFF"/>
                </a:solidFill>
                <a:hlinkClick r:id="rId6"/>
              </a:rPr>
              <a:t>Book :Keeping good teachers</a:t>
            </a:r>
            <a:endParaRPr b="1">
              <a:solidFill>
                <a:srgbClr val="FFFFFF"/>
              </a:solidFill>
            </a:endParaRPr>
          </a:p>
        </p:txBody>
      </p:sp>
      <p:pic>
        <p:nvPicPr>
          <p:cNvPr id="89" name="Google Shape;89;p16"/>
          <p:cNvPicPr preferRelativeResize="0"/>
          <p:nvPr/>
        </p:nvPicPr>
        <p:blipFill>
          <a:blip r:embed="rId7">
            <a:alphaModFix/>
          </a:blip>
          <a:stretch>
            <a:fillRect/>
          </a:stretch>
        </p:blipFill>
        <p:spPr>
          <a:xfrm>
            <a:off x="6131050" y="807000"/>
            <a:ext cx="2701250" cy="2261275"/>
          </a:xfrm>
          <a:prstGeom prst="rect">
            <a:avLst/>
          </a:prstGeom>
          <a:noFill/>
          <a:ln>
            <a:noFill/>
          </a:ln>
        </p:spPr>
      </p:pic>
      <p:sp>
        <p:nvSpPr>
          <p:cNvPr id="90" name="Google Shape;90;p16">
            <a:hlinkClick action="ppaction://hlinkshowjump?jump=firstslide"/>
          </p:cNvPr>
          <p:cNvSpPr/>
          <p:nvPr/>
        </p:nvSpPr>
        <p:spPr>
          <a:xfrm>
            <a:off x="311700" y="210800"/>
            <a:ext cx="384300" cy="169800"/>
          </a:xfrm>
          <a:prstGeom prst="leftArrow">
            <a:avLst>
              <a:gd fmla="val 100000" name="adj1"/>
              <a:gd fmla="val 5000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6"/>
          <p:cNvSpPr txBox="1"/>
          <p:nvPr/>
        </p:nvSpPr>
        <p:spPr>
          <a:xfrm>
            <a:off x="7046100" y="4379600"/>
            <a:ext cx="1983300" cy="6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900" u="sng">
                <a:solidFill>
                  <a:srgbClr val="FFFFFF"/>
                </a:solidFill>
              </a:rPr>
              <a:t>Michigan Teachers of tomorrow  By : Pranjali Pandya  </a:t>
            </a:r>
            <a:endParaRPr b="1" i="1" sz="900" u="sng">
              <a:solidFill>
                <a:srgbClr val="FFFFFF"/>
              </a:solidFill>
            </a:endParaRPr>
          </a:p>
          <a:p>
            <a:pPr indent="0" lvl="0" marL="0" rtl="0" algn="l">
              <a:spcBef>
                <a:spcPts val="0"/>
              </a:spcBef>
              <a:spcAft>
                <a:spcPts val="0"/>
              </a:spcAft>
              <a:buClr>
                <a:schemeClr val="dk1"/>
              </a:buClr>
              <a:buSzPts val="1100"/>
              <a:buFont typeface="Arial"/>
              <a:buNone/>
            </a:pPr>
            <a:r>
              <a:rPr b="1" i="1" lang="en" sz="900" u="sng">
                <a:solidFill>
                  <a:srgbClr val="FFFFFF"/>
                </a:solidFill>
              </a:rPr>
              <a:t>Project 6 Part 2 : Sept 18  2019</a:t>
            </a:r>
            <a:endParaRPr u="sng">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86"/>
                                        </p:tgtEl>
                                        <p:attrNameLst>
                                          <p:attrName>style.visibility</p:attrName>
                                        </p:attrNameLst>
                                      </p:cBhvr>
                                      <p:to>
                                        <p:strVal val="visible"/>
                                      </p:to>
                                    </p:set>
                                    <p:anim calcmode="lin" valueType="num">
                                      <p:cBhvr additive="base">
                                        <p:cTn dur="2000"/>
                                        <p:tgtEl>
                                          <p:spTgt spid="86"/>
                                        </p:tgtEl>
                                        <p:attrNameLst>
                                          <p:attrName>ppt_w</p:attrName>
                                        </p:attrNameLst>
                                      </p:cBhvr>
                                      <p:tavLst>
                                        <p:tav fmla="" tm="0">
                                          <p:val>
                                            <p:strVal val="0"/>
                                          </p:val>
                                        </p:tav>
                                        <p:tav fmla="" tm="100000">
                                          <p:val>
                                            <p:strVal val="#ppt_w"/>
                                          </p:val>
                                        </p:tav>
                                      </p:tavLst>
                                    </p:anim>
                                    <p:anim calcmode="lin" valueType="num">
                                      <p:cBhvr additive="base">
                                        <p:cTn dur="2000"/>
                                        <p:tgtEl>
                                          <p:spTgt spid="86"/>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2" presetSubtype="8">
                                  <p:stCondLst>
                                    <p:cond delay="0"/>
                                  </p:stCondLst>
                                  <p:childTnLst>
                                    <p:set>
                                      <p:cBhvr>
                                        <p:cTn dur="1" fill="hold">
                                          <p:stCondLst>
                                            <p:cond delay="0"/>
                                          </p:stCondLst>
                                        </p:cTn>
                                        <p:tgtEl>
                                          <p:spTgt spid="87">
                                            <p:txEl>
                                              <p:pRg end="0" st="0"/>
                                            </p:txEl>
                                          </p:spTgt>
                                        </p:tgtEl>
                                        <p:attrNameLst>
                                          <p:attrName>style.visibility</p:attrName>
                                        </p:attrNameLst>
                                      </p:cBhvr>
                                      <p:to>
                                        <p:strVal val="visible"/>
                                      </p:to>
                                    </p:set>
                                    <p:anim calcmode="lin" valueType="num">
                                      <p:cBhvr additive="base">
                                        <p:cTn dur="3000"/>
                                        <p:tgtEl>
                                          <p:spTgt spid="87">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5000"/>
                            </p:stCondLst>
                            <p:childTnLst>
                              <p:par>
                                <p:cTn fill="hold" nodeType="afterEffect" presetClass="entr" presetID="2" presetSubtype="8">
                                  <p:stCondLst>
                                    <p:cond delay="0"/>
                                  </p:stCondLst>
                                  <p:childTnLst>
                                    <p:set>
                                      <p:cBhvr>
                                        <p:cTn dur="1" fill="hold">
                                          <p:stCondLst>
                                            <p:cond delay="0"/>
                                          </p:stCondLst>
                                        </p:cTn>
                                        <p:tgtEl>
                                          <p:spTgt spid="87">
                                            <p:txEl>
                                              <p:pRg end="1" st="1"/>
                                            </p:txEl>
                                          </p:spTgt>
                                        </p:tgtEl>
                                        <p:attrNameLst>
                                          <p:attrName>style.visibility</p:attrName>
                                        </p:attrNameLst>
                                      </p:cBhvr>
                                      <p:to>
                                        <p:strVal val="visible"/>
                                      </p:to>
                                    </p:set>
                                    <p:anim calcmode="lin" valueType="num">
                                      <p:cBhvr additive="base">
                                        <p:cTn dur="3000"/>
                                        <p:tgtEl>
                                          <p:spTgt spid="87">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8000"/>
                            </p:stCondLst>
                            <p:childTnLst>
                              <p:par>
                                <p:cTn fill="hold" nodeType="afterEffect" presetClass="entr" presetID="2" presetSubtype="8">
                                  <p:stCondLst>
                                    <p:cond delay="0"/>
                                  </p:stCondLst>
                                  <p:childTnLst>
                                    <p:set>
                                      <p:cBhvr>
                                        <p:cTn dur="1" fill="hold">
                                          <p:stCondLst>
                                            <p:cond delay="0"/>
                                          </p:stCondLst>
                                        </p:cTn>
                                        <p:tgtEl>
                                          <p:spTgt spid="87">
                                            <p:txEl>
                                              <p:pRg end="2" st="2"/>
                                            </p:txEl>
                                          </p:spTgt>
                                        </p:tgtEl>
                                        <p:attrNameLst>
                                          <p:attrName>style.visibility</p:attrName>
                                        </p:attrNameLst>
                                      </p:cBhvr>
                                      <p:to>
                                        <p:strVal val="visible"/>
                                      </p:to>
                                    </p:set>
                                    <p:anim calcmode="lin" valueType="num">
                                      <p:cBhvr additive="base">
                                        <p:cTn dur="3000"/>
                                        <p:tgtEl>
                                          <p:spTgt spid="87">
                                            <p:txEl>
                                              <p:pRg end="2" st="2"/>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1000"/>
                            </p:stCondLst>
                            <p:childTnLst>
                              <p:par>
                                <p:cTn fill="hold" nodeType="afterEffect" presetClass="entr" presetID="2" presetSubtype="8">
                                  <p:stCondLst>
                                    <p:cond delay="0"/>
                                  </p:stCondLst>
                                  <p:childTnLst>
                                    <p:set>
                                      <p:cBhvr>
                                        <p:cTn dur="1" fill="hold">
                                          <p:stCondLst>
                                            <p:cond delay="0"/>
                                          </p:stCondLst>
                                        </p:cTn>
                                        <p:tgtEl>
                                          <p:spTgt spid="87">
                                            <p:txEl>
                                              <p:pRg end="3" st="3"/>
                                            </p:txEl>
                                          </p:spTgt>
                                        </p:tgtEl>
                                        <p:attrNameLst>
                                          <p:attrName>style.visibility</p:attrName>
                                        </p:attrNameLst>
                                      </p:cBhvr>
                                      <p:to>
                                        <p:strVal val="visible"/>
                                      </p:to>
                                    </p:set>
                                    <p:anim calcmode="lin" valueType="num">
                                      <p:cBhvr additive="base">
                                        <p:cTn dur="3000"/>
                                        <p:tgtEl>
                                          <p:spTgt spid="87">
                                            <p:txEl>
                                              <p:pRg end="3" st="3"/>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4000"/>
                            </p:stCondLst>
                            <p:childTnLst>
                              <p:par>
                                <p:cTn fill="hold" nodeType="afterEffect" presetClass="entr" presetID="2" presetSubtype="8">
                                  <p:stCondLst>
                                    <p:cond delay="0"/>
                                  </p:stCondLst>
                                  <p:childTnLst>
                                    <p:set>
                                      <p:cBhvr>
                                        <p:cTn dur="1" fill="hold">
                                          <p:stCondLst>
                                            <p:cond delay="0"/>
                                          </p:stCondLst>
                                        </p:cTn>
                                        <p:tgtEl>
                                          <p:spTgt spid="87">
                                            <p:txEl>
                                              <p:pRg end="4" st="4"/>
                                            </p:txEl>
                                          </p:spTgt>
                                        </p:tgtEl>
                                        <p:attrNameLst>
                                          <p:attrName>style.visibility</p:attrName>
                                        </p:attrNameLst>
                                      </p:cBhvr>
                                      <p:to>
                                        <p:strVal val="visible"/>
                                      </p:to>
                                    </p:set>
                                    <p:anim calcmode="lin" valueType="num">
                                      <p:cBhvr additive="base">
                                        <p:cTn dur="3000"/>
                                        <p:tgtEl>
                                          <p:spTgt spid="87">
                                            <p:txEl>
                                              <p:pRg end="4" st="4"/>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7000"/>
                            </p:stCondLst>
                            <p:childTnLst>
                              <p:par>
                                <p:cTn fill="hold" nodeType="afterEffect" presetClass="entr" presetID="2" presetSubtype="8">
                                  <p:stCondLst>
                                    <p:cond delay="0"/>
                                  </p:stCondLst>
                                  <p:childTnLst>
                                    <p:set>
                                      <p:cBhvr>
                                        <p:cTn dur="1" fill="hold">
                                          <p:stCondLst>
                                            <p:cond delay="0"/>
                                          </p:stCondLst>
                                        </p:cTn>
                                        <p:tgtEl>
                                          <p:spTgt spid="87">
                                            <p:txEl>
                                              <p:pRg end="5" st="5"/>
                                            </p:txEl>
                                          </p:spTgt>
                                        </p:tgtEl>
                                        <p:attrNameLst>
                                          <p:attrName>style.visibility</p:attrName>
                                        </p:attrNameLst>
                                      </p:cBhvr>
                                      <p:to>
                                        <p:strVal val="visible"/>
                                      </p:to>
                                    </p:set>
                                    <p:anim calcmode="lin" valueType="num">
                                      <p:cBhvr additive="base">
                                        <p:cTn dur="3000"/>
                                        <p:tgtEl>
                                          <p:spTgt spid="87">
                                            <p:txEl>
                                              <p:pRg end="5" st="5"/>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0000"/>
                            </p:stCondLst>
                            <p:childTnLst>
                              <p:par>
                                <p:cTn fill="hold" nodeType="afterEffect" presetClass="entr" presetID="2" presetSubtype="8">
                                  <p:stCondLst>
                                    <p:cond delay="0"/>
                                  </p:stCondLst>
                                  <p:childTnLst>
                                    <p:set>
                                      <p:cBhvr>
                                        <p:cTn dur="1" fill="hold">
                                          <p:stCondLst>
                                            <p:cond delay="0"/>
                                          </p:stCondLst>
                                        </p:cTn>
                                        <p:tgtEl>
                                          <p:spTgt spid="87">
                                            <p:txEl>
                                              <p:pRg end="6" st="6"/>
                                            </p:txEl>
                                          </p:spTgt>
                                        </p:tgtEl>
                                        <p:attrNameLst>
                                          <p:attrName>style.visibility</p:attrName>
                                        </p:attrNameLst>
                                      </p:cBhvr>
                                      <p:to>
                                        <p:strVal val="visible"/>
                                      </p:to>
                                    </p:set>
                                    <p:anim calcmode="lin" valueType="num">
                                      <p:cBhvr additive="base">
                                        <p:cTn dur="3000"/>
                                        <p:tgtEl>
                                          <p:spTgt spid="87">
                                            <p:txEl>
                                              <p:pRg end="6" st="6"/>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3000"/>
                            </p:stCondLst>
                            <p:childTnLst>
                              <p:par>
                                <p:cTn fill="hold" nodeType="afterEffect" presetClass="entr" presetID="2" presetSubtype="8">
                                  <p:stCondLst>
                                    <p:cond delay="0"/>
                                  </p:stCondLst>
                                  <p:childTnLst>
                                    <p:set>
                                      <p:cBhvr>
                                        <p:cTn dur="1" fill="hold">
                                          <p:stCondLst>
                                            <p:cond delay="0"/>
                                          </p:stCondLst>
                                        </p:cTn>
                                        <p:tgtEl>
                                          <p:spTgt spid="87">
                                            <p:txEl>
                                              <p:pRg end="7" st="7"/>
                                            </p:txEl>
                                          </p:spTgt>
                                        </p:tgtEl>
                                        <p:attrNameLst>
                                          <p:attrName>style.visibility</p:attrName>
                                        </p:attrNameLst>
                                      </p:cBhvr>
                                      <p:to>
                                        <p:strVal val="visible"/>
                                      </p:to>
                                    </p:set>
                                    <p:anim calcmode="lin" valueType="num">
                                      <p:cBhvr additive="base">
                                        <p:cTn dur="3000"/>
                                        <p:tgtEl>
                                          <p:spTgt spid="87">
                                            <p:txEl>
                                              <p:pRg end="7" st="7"/>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6000"/>
                            </p:stCondLst>
                            <p:childTnLst>
                              <p:par>
                                <p:cTn fill="hold" nodeType="afterEffect" presetClass="entr" presetID="2" presetSubtype="8">
                                  <p:stCondLst>
                                    <p:cond delay="0"/>
                                  </p:stCondLst>
                                  <p:childTnLst>
                                    <p:set>
                                      <p:cBhvr>
                                        <p:cTn dur="1" fill="hold">
                                          <p:stCondLst>
                                            <p:cond delay="0"/>
                                          </p:stCondLst>
                                        </p:cTn>
                                        <p:tgtEl>
                                          <p:spTgt spid="87">
                                            <p:txEl>
                                              <p:pRg end="8" st="8"/>
                                            </p:txEl>
                                          </p:spTgt>
                                        </p:tgtEl>
                                        <p:attrNameLst>
                                          <p:attrName>style.visibility</p:attrName>
                                        </p:attrNameLst>
                                      </p:cBhvr>
                                      <p:to>
                                        <p:strVal val="visible"/>
                                      </p:to>
                                    </p:set>
                                    <p:anim calcmode="lin" valueType="num">
                                      <p:cBhvr additive="base">
                                        <p:cTn dur="3000"/>
                                        <p:tgtEl>
                                          <p:spTgt spid="87">
                                            <p:txEl>
                                              <p:pRg end="8" st="8"/>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9000"/>
                            </p:stCondLst>
                            <p:childTnLst>
                              <p:par>
                                <p:cTn fill="hold" nodeType="afterEffect" presetClass="entr" presetID="2" presetSubtype="8">
                                  <p:stCondLst>
                                    <p:cond delay="0"/>
                                  </p:stCondLst>
                                  <p:childTnLst>
                                    <p:set>
                                      <p:cBhvr>
                                        <p:cTn dur="1" fill="hold">
                                          <p:stCondLst>
                                            <p:cond delay="0"/>
                                          </p:stCondLst>
                                        </p:cTn>
                                        <p:tgtEl>
                                          <p:spTgt spid="87">
                                            <p:txEl>
                                              <p:pRg end="9" st="9"/>
                                            </p:txEl>
                                          </p:spTgt>
                                        </p:tgtEl>
                                        <p:attrNameLst>
                                          <p:attrName>style.visibility</p:attrName>
                                        </p:attrNameLst>
                                      </p:cBhvr>
                                      <p:to>
                                        <p:strVal val="visible"/>
                                      </p:to>
                                    </p:set>
                                    <p:anim calcmode="lin" valueType="num">
                                      <p:cBhvr additive="base">
                                        <p:cTn dur="3000"/>
                                        <p:tgtEl>
                                          <p:spTgt spid="87">
                                            <p:txEl>
                                              <p:pRg end="9" st="9"/>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2000"/>
                            </p:stCondLst>
                            <p:childTnLst>
                              <p:par>
                                <p:cTn fill="hold" nodeType="afterEffect" presetClass="entr" presetID="2" presetSubtype="8">
                                  <p:stCondLst>
                                    <p:cond delay="0"/>
                                  </p:stCondLst>
                                  <p:childTnLst>
                                    <p:set>
                                      <p:cBhvr>
                                        <p:cTn dur="1" fill="hold">
                                          <p:stCondLst>
                                            <p:cond delay="0"/>
                                          </p:stCondLst>
                                        </p:cTn>
                                        <p:tgtEl>
                                          <p:spTgt spid="87">
                                            <p:txEl>
                                              <p:pRg end="10" st="10"/>
                                            </p:txEl>
                                          </p:spTgt>
                                        </p:tgtEl>
                                        <p:attrNameLst>
                                          <p:attrName>style.visibility</p:attrName>
                                        </p:attrNameLst>
                                      </p:cBhvr>
                                      <p:to>
                                        <p:strVal val="visible"/>
                                      </p:to>
                                    </p:set>
                                    <p:anim calcmode="lin" valueType="num">
                                      <p:cBhvr additive="base">
                                        <p:cTn dur="3000"/>
                                        <p:tgtEl>
                                          <p:spTgt spid="87">
                                            <p:txEl>
                                              <p:pRg end="10" st="1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5000"/>
                            </p:stCondLst>
                            <p:childTnLst>
                              <p:par>
                                <p:cTn fill="hold" nodeType="afterEffect" presetClass="entr" presetID="23" presetSubtype="16">
                                  <p:stCondLst>
                                    <p:cond delay="0"/>
                                  </p:stCondLst>
                                  <p:childTnLst>
                                    <p:set>
                                      <p:cBhvr>
                                        <p:cTn dur="1" fill="hold">
                                          <p:stCondLst>
                                            <p:cond delay="0"/>
                                          </p:stCondLst>
                                        </p:cTn>
                                        <p:tgtEl>
                                          <p:spTgt spid="89"/>
                                        </p:tgtEl>
                                        <p:attrNameLst>
                                          <p:attrName>style.visibility</p:attrName>
                                        </p:attrNameLst>
                                      </p:cBhvr>
                                      <p:to>
                                        <p:strVal val="visible"/>
                                      </p:to>
                                    </p:set>
                                    <p:anim calcmode="lin" valueType="num">
                                      <p:cBhvr additive="base">
                                        <p:cTn dur="4000"/>
                                        <p:tgtEl>
                                          <p:spTgt spid="89"/>
                                        </p:tgtEl>
                                        <p:attrNameLst>
                                          <p:attrName>ppt_w</p:attrName>
                                        </p:attrNameLst>
                                      </p:cBhvr>
                                      <p:tavLst>
                                        <p:tav fmla="" tm="0">
                                          <p:val>
                                            <p:strVal val="0"/>
                                          </p:val>
                                        </p:tav>
                                        <p:tav fmla="" tm="100000">
                                          <p:val>
                                            <p:strVal val="#ppt_w"/>
                                          </p:val>
                                        </p:tav>
                                      </p:tavLst>
                                    </p:anim>
                                    <p:anim calcmode="lin" valueType="num">
                                      <p:cBhvr additive="base">
                                        <p:cTn dur="4000"/>
                                        <p:tgtEl>
                                          <p:spTgt spid="89"/>
                                        </p:tgtEl>
                                        <p:attrNameLst>
                                          <p:attrName>ppt_h</p:attrName>
                                        </p:attrNameLst>
                                      </p:cBhvr>
                                      <p:tavLst>
                                        <p:tav fmla="" tm="0">
                                          <p:val>
                                            <p:strVal val="0"/>
                                          </p:val>
                                        </p:tav>
                                        <p:tav fmla="" tm="100000">
                                          <p:val>
                                            <p:strVal val="#ppt_h"/>
                                          </p:val>
                                        </p:tav>
                                      </p:tavLst>
                                    </p:anim>
                                  </p:childTnLst>
                                </p:cTn>
                              </p:par>
                            </p:childTnLst>
                          </p:cTn>
                        </p:par>
                        <p:par>
                          <p:cTn fill="hold">
                            <p:stCondLst>
                              <p:cond delay="39000"/>
                            </p:stCondLst>
                            <p:childTnLst>
                              <p:par>
                                <p:cTn fill="hold" nodeType="afterEffect" presetClass="entr" presetID="2" presetSubtype="8">
                                  <p:stCondLst>
                                    <p:cond delay="0"/>
                                  </p:stCondLst>
                                  <p:childTnLst>
                                    <p:set>
                                      <p:cBhvr>
                                        <p:cTn dur="1" fill="hold">
                                          <p:stCondLst>
                                            <p:cond delay="0"/>
                                          </p:stCondLst>
                                        </p:cTn>
                                        <p:tgtEl>
                                          <p:spTgt spid="88">
                                            <p:txEl>
                                              <p:pRg end="0" st="0"/>
                                            </p:txEl>
                                          </p:spTgt>
                                        </p:tgtEl>
                                        <p:attrNameLst>
                                          <p:attrName>style.visibility</p:attrName>
                                        </p:attrNameLst>
                                      </p:cBhvr>
                                      <p:to>
                                        <p:strVal val="visible"/>
                                      </p:to>
                                    </p:set>
                                    <p:anim calcmode="lin" valueType="num">
                                      <p:cBhvr additive="base">
                                        <p:cTn dur="3000"/>
                                        <p:tgtEl>
                                          <p:spTgt spid="88">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2000"/>
                            </p:stCondLst>
                            <p:childTnLst>
                              <p:par>
                                <p:cTn fill="hold" nodeType="afterEffect" presetClass="entr" presetID="2" presetSubtype="8">
                                  <p:stCondLst>
                                    <p:cond delay="0"/>
                                  </p:stCondLst>
                                  <p:childTnLst>
                                    <p:set>
                                      <p:cBhvr>
                                        <p:cTn dur="1" fill="hold">
                                          <p:stCondLst>
                                            <p:cond delay="0"/>
                                          </p:stCondLst>
                                        </p:cTn>
                                        <p:tgtEl>
                                          <p:spTgt spid="88">
                                            <p:txEl>
                                              <p:pRg end="1" st="1"/>
                                            </p:txEl>
                                          </p:spTgt>
                                        </p:tgtEl>
                                        <p:attrNameLst>
                                          <p:attrName>style.visibility</p:attrName>
                                        </p:attrNameLst>
                                      </p:cBhvr>
                                      <p:to>
                                        <p:strVal val="visible"/>
                                      </p:to>
                                    </p:set>
                                    <p:anim calcmode="lin" valueType="num">
                                      <p:cBhvr additive="base">
                                        <p:cTn dur="3000"/>
                                        <p:tgtEl>
                                          <p:spTgt spid="88">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5000"/>
                            </p:stCondLst>
                            <p:childTnLst>
                              <p:par>
                                <p:cTn fill="hold" nodeType="afterEffect" presetClass="entr" presetID="2" presetSubtype="8">
                                  <p:stCondLst>
                                    <p:cond delay="0"/>
                                  </p:stCondLst>
                                  <p:childTnLst>
                                    <p:set>
                                      <p:cBhvr>
                                        <p:cTn dur="1" fill="hold">
                                          <p:stCondLst>
                                            <p:cond delay="0"/>
                                          </p:stCondLst>
                                        </p:cTn>
                                        <p:tgtEl>
                                          <p:spTgt spid="88">
                                            <p:txEl>
                                              <p:pRg end="2" st="2"/>
                                            </p:txEl>
                                          </p:spTgt>
                                        </p:tgtEl>
                                        <p:attrNameLst>
                                          <p:attrName>style.visibility</p:attrName>
                                        </p:attrNameLst>
                                      </p:cBhvr>
                                      <p:to>
                                        <p:strVal val="visible"/>
                                      </p:to>
                                    </p:set>
                                    <p:anim calcmode="lin" valueType="num">
                                      <p:cBhvr additive="base">
                                        <p:cTn dur="3000"/>
                                        <p:tgtEl>
                                          <p:spTgt spid="88">
                                            <p:txEl>
                                              <p:pRg end="2" st="2"/>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8000"/>
                            </p:stCondLst>
                            <p:childTnLst>
                              <p:par>
                                <p:cTn fill="hold" nodeType="afterEffect" presetClass="entr" presetID="2" presetSubtype="8">
                                  <p:stCondLst>
                                    <p:cond delay="0"/>
                                  </p:stCondLst>
                                  <p:childTnLst>
                                    <p:set>
                                      <p:cBhvr>
                                        <p:cTn dur="1" fill="hold">
                                          <p:stCondLst>
                                            <p:cond delay="0"/>
                                          </p:stCondLst>
                                        </p:cTn>
                                        <p:tgtEl>
                                          <p:spTgt spid="88">
                                            <p:txEl>
                                              <p:pRg end="3" st="3"/>
                                            </p:txEl>
                                          </p:spTgt>
                                        </p:tgtEl>
                                        <p:attrNameLst>
                                          <p:attrName>style.visibility</p:attrName>
                                        </p:attrNameLst>
                                      </p:cBhvr>
                                      <p:to>
                                        <p:strVal val="visible"/>
                                      </p:to>
                                    </p:set>
                                    <p:anim calcmode="lin" valueType="num">
                                      <p:cBhvr additive="base">
                                        <p:cTn dur="3000"/>
                                        <p:tgtEl>
                                          <p:spTgt spid="88">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400">
                <a:solidFill>
                  <a:srgbClr val="FFFFFF"/>
                </a:solidFill>
              </a:rPr>
              <a:t>Issues that affect child/adolescent today:Technology and Distractions</a:t>
            </a:r>
            <a:endParaRPr b="1" sz="1400">
              <a:solidFill>
                <a:srgbClr val="FFFFFF"/>
              </a:solidFill>
            </a:endParaRPr>
          </a:p>
          <a:p>
            <a:pPr indent="0" lvl="0" marL="0" rtl="0" algn="l">
              <a:spcBef>
                <a:spcPts val="0"/>
              </a:spcBef>
              <a:spcAft>
                <a:spcPts val="0"/>
              </a:spcAft>
              <a:buNone/>
            </a:pPr>
            <a:r>
              <a:t/>
            </a:r>
            <a:endParaRPr>
              <a:solidFill>
                <a:srgbClr val="FFFFFF"/>
              </a:solidFill>
            </a:endParaRPr>
          </a:p>
        </p:txBody>
      </p:sp>
      <p:sp>
        <p:nvSpPr>
          <p:cNvPr id="97" name="Google Shape;97;p17"/>
          <p:cNvSpPr txBox="1"/>
          <p:nvPr>
            <p:ph idx="1" type="body"/>
          </p:nvPr>
        </p:nvSpPr>
        <p:spPr>
          <a:xfrm>
            <a:off x="311700" y="1152475"/>
            <a:ext cx="5309100" cy="22647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rgbClr val="FFFFFF"/>
              </a:buClr>
              <a:buSzPts val="1200"/>
              <a:buChar char="●"/>
            </a:pPr>
            <a:r>
              <a:rPr b="1" lang="en" sz="1200">
                <a:solidFill>
                  <a:srgbClr val="FFFFFF"/>
                </a:solidFill>
              </a:rPr>
              <a:t>World Wide use of technology</a:t>
            </a:r>
            <a:endParaRPr b="1" sz="1200">
              <a:solidFill>
                <a:srgbClr val="FFFFFF"/>
              </a:solidFill>
            </a:endParaRPr>
          </a:p>
          <a:p>
            <a:pPr indent="-304800" lvl="0" marL="457200" rtl="0" algn="l">
              <a:spcBef>
                <a:spcPts val="0"/>
              </a:spcBef>
              <a:spcAft>
                <a:spcPts val="0"/>
              </a:spcAft>
              <a:buClr>
                <a:srgbClr val="FFFFFF"/>
              </a:buClr>
              <a:buSzPts val="1200"/>
              <a:buChar char="●"/>
            </a:pPr>
            <a:r>
              <a:rPr b="1" lang="en" sz="1200">
                <a:solidFill>
                  <a:srgbClr val="FFFFFF"/>
                </a:solidFill>
              </a:rPr>
              <a:t>Unavoidable connections causes distractions</a:t>
            </a:r>
            <a:endParaRPr b="1" sz="1200">
              <a:solidFill>
                <a:srgbClr val="FFFFFF"/>
              </a:solidFill>
            </a:endParaRPr>
          </a:p>
          <a:p>
            <a:pPr indent="-304800" lvl="0" marL="457200" rtl="0" algn="l">
              <a:spcBef>
                <a:spcPts val="0"/>
              </a:spcBef>
              <a:spcAft>
                <a:spcPts val="0"/>
              </a:spcAft>
              <a:buClr>
                <a:srgbClr val="FFFFFF"/>
              </a:buClr>
              <a:buSzPts val="1200"/>
              <a:buChar char="●"/>
            </a:pPr>
            <a:r>
              <a:rPr b="1" lang="en" sz="1200">
                <a:solidFill>
                  <a:srgbClr val="FFFFFF"/>
                </a:solidFill>
              </a:rPr>
              <a:t>Less facetime Vs  more screen time </a:t>
            </a:r>
            <a:endParaRPr b="1" sz="1200">
              <a:solidFill>
                <a:srgbClr val="FFFFFF"/>
              </a:solidFill>
            </a:endParaRPr>
          </a:p>
          <a:p>
            <a:pPr indent="-304800" lvl="0" marL="457200" rtl="0" algn="l">
              <a:spcBef>
                <a:spcPts val="0"/>
              </a:spcBef>
              <a:spcAft>
                <a:spcPts val="0"/>
              </a:spcAft>
              <a:buClr>
                <a:srgbClr val="FFFFFF"/>
              </a:buClr>
              <a:buSzPts val="1200"/>
              <a:buChar char="●"/>
            </a:pPr>
            <a:r>
              <a:rPr b="1" lang="en" sz="1200">
                <a:solidFill>
                  <a:srgbClr val="FFFFFF"/>
                </a:solidFill>
              </a:rPr>
              <a:t>Equal and opposite sets of  possible disadvantages with a set of advantages</a:t>
            </a:r>
            <a:endParaRPr b="1" sz="1200">
              <a:solidFill>
                <a:srgbClr val="FFFFFF"/>
              </a:solidFill>
            </a:endParaRPr>
          </a:p>
          <a:p>
            <a:pPr indent="-304800" lvl="0" marL="457200" rtl="0" algn="l">
              <a:spcBef>
                <a:spcPts val="0"/>
              </a:spcBef>
              <a:spcAft>
                <a:spcPts val="0"/>
              </a:spcAft>
              <a:buClr>
                <a:srgbClr val="FFFFFF"/>
              </a:buClr>
              <a:buSzPts val="1200"/>
              <a:buChar char="●"/>
            </a:pPr>
            <a:r>
              <a:rPr b="1" lang="en" sz="1200">
                <a:solidFill>
                  <a:srgbClr val="FFFFFF"/>
                </a:solidFill>
              </a:rPr>
              <a:t>Difficult to</a:t>
            </a:r>
            <a:r>
              <a:rPr b="1" lang="en" sz="1200">
                <a:solidFill>
                  <a:srgbClr val="990000"/>
                </a:solidFill>
              </a:rPr>
              <a:t> </a:t>
            </a:r>
            <a:r>
              <a:rPr b="1" lang="en" sz="1200">
                <a:solidFill>
                  <a:srgbClr val="FFFFFF"/>
                </a:solidFill>
              </a:rPr>
              <a:t>find the  right balance between the teacher facetime and the </a:t>
            </a:r>
            <a:r>
              <a:rPr b="1" lang="en" sz="1200">
                <a:solidFill>
                  <a:srgbClr val="A61C00"/>
                </a:solidFill>
              </a:rPr>
              <a:t>use of technolo</a:t>
            </a:r>
            <a:r>
              <a:rPr b="1" lang="en" sz="1200">
                <a:solidFill>
                  <a:srgbClr val="85200C"/>
                </a:solidFill>
              </a:rPr>
              <a:t>gy</a:t>
            </a:r>
            <a:r>
              <a:rPr b="1" lang="en" sz="1200">
                <a:solidFill>
                  <a:srgbClr val="FFFFFF"/>
                </a:solidFill>
              </a:rPr>
              <a:t> during  direct instructions.</a:t>
            </a:r>
            <a:endParaRPr b="1" sz="1200">
              <a:solidFill>
                <a:srgbClr val="FFFFFF"/>
              </a:solidFill>
            </a:endParaRPr>
          </a:p>
          <a:p>
            <a:pPr indent="-304800" lvl="0" marL="457200" rtl="0" algn="l">
              <a:spcBef>
                <a:spcPts val="0"/>
              </a:spcBef>
              <a:spcAft>
                <a:spcPts val="0"/>
              </a:spcAft>
              <a:buClr>
                <a:srgbClr val="FFFFFF"/>
              </a:buClr>
              <a:buSzPts val="1200"/>
              <a:buChar char="●"/>
            </a:pPr>
            <a:r>
              <a:rPr b="1" lang="en" sz="1200">
                <a:solidFill>
                  <a:srgbClr val="FFFFFF"/>
                </a:solidFill>
              </a:rPr>
              <a:t>Problems</a:t>
            </a:r>
            <a:r>
              <a:rPr b="1" lang="en" sz="1200">
                <a:solidFill>
                  <a:srgbClr val="A61C00"/>
                </a:solidFill>
              </a:rPr>
              <a:t> in banning technology </a:t>
            </a:r>
            <a:r>
              <a:rPr b="1" lang="en" sz="1200">
                <a:solidFill>
                  <a:srgbClr val="FFFFFF"/>
                </a:solidFill>
              </a:rPr>
              <a:t>in the class  and the use of assistive techno</a:t>
            </a:r>
            <a:r>
              <a:rPr b="1" lang="en" sz="1200">
                <a:solidFill>
                  <a:srgbClr val="A61C00"/>
                </a:solidFill>
              </a:rPr>
              <a:t>logical devices for special</a:t>
            </a:r>
            <a:r>
              <a:rPr b="1" lang="en" sz="1200">
                <a:solidFill>
                  <a:srgbClr val="FFFFFF"/>
                </a:solidFill>
              </a:rPr>
              <a:t> population.</a:t>
            </a:r>
            <a:endParaRPr b="1" sz="1200">
              <a:solidFill>
                <a:srgbClr val="FFFFFF"/>
              </a:solidFill>
            </a:endParaRPr>
          </a:p>
          <a:p>
            <a:pPr indent="-304800" lvl="0" marL="457200" rtl="0" algn="l">
              <a:spcBef>
                <a:spcPts val="0"/>
              </a:spcBef>
              <a:spcAft>
                <a:spcPts val="0"/>
              </a:spcAft>
              <a:buClr>
                <a:srgbClr val="FFFFFF"/>
              </a:buClr>
              <a:buSzPts val="1200"/>
              <a:buChar char="●"/>
            </a:pPr>
            <a:r>
              <a:rPr b="1" lang="en" sz="1200" u="sng">
                <a:solidFill>
                  <a:srgbClr val="FFFFFF"/>
                </a:solidFill>
                <a:hlinkClick r:id="rId4"/>
              </a:rPr>
              <a:t>Digital Citizenship</a:t>
            </a:r>
            <a:r>
              <a:rPr b="1" lang="en" sz="1200">
                <a:solidFill>
                  <a:srgbClr val="FFFFFF"/>
                </a:solidFill>
              </a:rPr>
              <a:t>  : </a:t>
            </a:r>
            <a:endParaRPr b="1" sz="1200">
              <a:solidFill>
                <a:srgbClr val="FFFFFF"/>
              </a:solidFill>
            </a:endParaRPr>
          </a:p>
        </p:txBody>
      </p:sp>
      <p:sp>
        <p:nvSpPr>
          <p:cNvPr id="98" name="Google Shape;98;p17"/>
          <p:cNvSpPr txBox="1"/>
          <p:nvPr/>
        </p:nvSpPr>
        <p:spPr>
          <a:xfrm>
            <a:off x="696000" y="3805500"/>
            <a:ext cx="5938800" cy="8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Resources for Teachers, Parents ad Students</a:t>
            </a:r>
            <a:endParaRPr b="1">
              <a:solidFill>
                <a:srgbClr val="FFFFFF"/>
              </a:solidFill>
            </a:endParaRPr>
          </a:p>
          <a:p>
            <a:pPr indent="-317500" lvl="0" marL="457200" rtl="0" algn="l">
              <a:spcBef>
                <a:spcPts val="0"/>
              </a:spcBef>
              <a:spcAft>
                <a:spcPts val="0"/>
              </a:spcAft>
              <a:buClr>
                <a:srgbClr val="FFFFFF"/>
              </a:buClr>
              <a:buSzPts val="1400"/>
              <a:buAutoNum type="arabicPeriod"/>
            </a:pPr>
            <a:r>
              <a:rPr b="1" lang="en" u="sng">
                <a:solidFill>
                  <a:srgbClr val="FFFFFF"/>
                </a:solidFill>
                <a:hlinkClick r:id="rId5"/>
              </a:rPr>
              <a:t>Publication by Derek Bok</a:t>
            </a:r>
            <a:r>
              <a:rPr b="1" lang="en">
                <a:solidFill>
                  <a:srgbClr val="FFFFFF"/>
                </a:solidFill>
              </a:rPr>
              <a:t>         3. </a:t>
            </a:r>
            <a:r>
              <a:rPr b="1" lang="en" u="sng">
                <a:solidFill>
                  <a:srgbClr val="FFFFFF"/>
                </a:solidFill>
                <a:hlinkClick r:id="rId6"/>
              </a:rPr>
              <a:t>Apps for Students</a:t>
            </a:r>
            <a:endParaRPr b="1">
              <a:solidFill>
                <a:srgbClr val="FFFFFF"/>
              </a:solidFill>
            </a:endParaRPr>
          </a:p>
          <a:p>
            <a:pPr indent="-317500" lvl="0" marL="457200" rtl="0" algn="l">
              <a:spcBef>
                <a:spcPts val="0"/>
              </a:spcBef>
              <a:spcAft>
                <a:spcPts val="0"/>
              </a:spcAft>
              <a:buClr>
                <a:srgbClr val="FFFFFF"/>
              </a:buClr>
              <a:buSzPts val="1400"/>
              <a:buAutoNum type="arabicPeriod"/>
            </a:pPr>
            <a:r>
              <a:rPr b="1" lang="en" u="sng">
                <a:solidFill>
                  <a:srgbClr val="FFFFFF"/>
                </a:solidFill>
                <a:hlinkClick r:id="rId7"/>
              </a:rPr>
              <a:t>Tips for Parents</a:t>
            </a:r>
            <a:r>
              <a:rPr b="1" lang="en">
                <a:solidFill>
                  <a:srgbClr val="FFFFFF"/>
                </a:solidFill>
              </a:rPr>
              <a:t>                         4. </a:t>
            </a:r>
            <a:r>
              <a:rPr b="1" lang="en" u="sng">
                <a:solidFill>
                  <a:srgbClr val="FFFFFF"/>
                </a:solidFill>
                <a:hlinkClick r:id="rId8"/>
              </a:rPr>
              <a:t>Digital Citizenship</a:t>
            </a:r>
            <a:r>
              <a:rPr b="1" lang="en">
                <a:solidFill>
                  <a:srgbClr val="FFFFFF"/>
                </a:solidFill>
              </a:rPr>
              <a:t> </a:t>
            </a:r>
            <a:endParaRPr b="1">
              <a:solidFill>
                <a:srgbClr val="FFFFFF"/>
              </a:solidFill>
            </a:endParaRPr>
          </a:p>
        </p:txBody>
      </p:sp>
      <p:pic>
        <p:nvPicPr>
          <p:cNvPr descr="Digital devices put the world at our students' fingertips, whether with their own cell phones or with school-provided computers and tablets. But, along with opportunities for powerful learning come the risks -- and realities -- of distraction. So, what are the best ways to manage digital distraction in the classroom? Check out our practical tips on supporting students and modeling productive 21st Century learning.&#10;&#10;For more ways to manage digital distraction in your classroom, visit:&#10;https://www.commonsense.org/education/teaching-strategies/dealing-with-digital-distraction-in-the-classroom&#10;&#10;---------&#10;&#10;Subscribe to our channel: &#10;http://bit.ly/CS_Edu_YT&#10;&#10;Follow us on Twitter: &#10;http://www.twitter.com/commonsenseed&#10;&#10;Like us on Facebook: https://www.facebook.com/CommonSenseEducators&#10;&#10;Check us out on Pinterest: https://www.pinterest.com/commonsenseedu/" id="99" name="Google Shape;99;p17" title="Dealing With Digital Distraction in the Classroom">
            <a:hlinkClick r:id="rId9"/>
          </p:cNvPr>
          <p:cNvPicPr preferRelativeResize="0"/>
          <p:nvPr/>
        </p:nvPicPr>
        <p:blipFill>
          <a:blip r:embed="rId10">
            <a:alphaModFix/>
          </a:blip>
          <a:stretch>
            <a:fillRect/>
          </a:stretch>
        </p:blipFill>
        <p:spPr>
          <a:xfrm>
            <a:off x="6561625" y="1152475"/>
            <a:ext cx="2056350" cy="1750350"/>
          </a:xfrm>
          <a:prstGeom prst="rect">
            <a:avLst/>
          </a:prstGeom>
          <a:noFill/>
          <a:ln>
            <a:noFill/>
          </a:ln>
        </p:spPr>
      </p:pic>
      <p:sp>
        <p:nvSpPr>
          <p:cNvPr id="100" name="Google Shape;100;p17">
            <a:hlinkClick action="ppaction://hlinkshowjump?jump=firstslide"/>
          </p:cNvPr>
          <p:cNvSpPr/>
          <p:nvPr/>
        </p:nvSpPr>
        <p:spPr>
          <a:xfrm>
            <a:off x="696000" y="594350"/>
            <a:ext cx="384300" cy="169800"/>
          </a:xfrm>
          <a:prstGeom prst="leftArrow">
            <a:avLst>
              <a:gd fmla="val 100000" name="adj1"/>
              <a:gd fmla="val 5000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7"/>
          <p:cNvSpPr txBox="1"/>
          <p:nvPr/>
        </p:nvSpPr>
        <p:spPr>
          <a:xfrm>
            <a:off x="6852625" y="4417925"/>
            <a:ext cx="19797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u="sng">
                <a:solidFill>
                  <a:srgbClr val="FFFFFF"/>
                </a:solidFill>
              </a:rPr>
              <a:t>Michigan Teachers of tomorrow  By : Pranjali Pandya  </a:t>
            </a:r>
            <a:endParaRPr b="1" sz="900" u="sng">
              <a:solidFill>
                <a:srgbClr val="FFFFFF"/>
              </a:solidFill>
            </a:endParaRPr>
          </a:p>
          <a:p>
            <a:pPr indent="0" lvl="0" marL="0" rtl="0" algn="l">
              <a:spcBef>
                <a:spcPts val="0"/>
              </a:spcBef>
              <a:spcAft>
                <a:spcPts val="0"/>
              </a:spcAft>
              <a:buClr>
                <a:schemeClr val="dk1"/>
              </a:buClr>
              <a:buSzPts val="1100"/>
              <a:buFont typeface="Arial"/>
              <a:buNone/>
            </a:pPr>
            <a:r>
              <a:rPr b="1" lang="en" sz="900" u="sng">
                <a:solidFill>
                  <a:srgbClr val="FFFFFF"/>
                </a:solidFill>
              </a:rPr>
              <a:t>Project 6 Part 2 : Sept 18  2019</a:t>
            </a:r>
            <a:endParaRPr b="1" u="sng">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96"/>
                                        </p:tgtEl>
                                        <p:attrNameLst>
                                          <p:attrName>style.visibility</p:attrName>
                                        </p:attrNameLst>
                                      </p:cBhvr>
                                      <p:to>
                                        <p:strVal val="visible"/>
                                      </p:to>
                                    </p:set>
                                    <p:anim calcmode="lin" valueType="num">
                                      <p:cBhvr additive="base">
                                        <p:cTn dur="2000"/>
                                        <p:tgtEl>
                                          <p:spTgt spid="96"/>
                                        </p:tgtEl>
                                        <p:attrNameLst>
                                          <p:attrName>ppt_w</p:attrName>
                                        </p:attrNameLst>
                                      </p:cBhvr>
                                      <p:tavLst>
                                        <p:tav fmla="" tm="0">
                                          <p:val>
                                            <p:strVal val="0"/>
                                          </p:val>
                                        </p:tav>
                                        <p:tav fmla="" tm="100000">
                                          <p:val>
                                            <p:strVal val="#ppt_w"/>
                                          </p:val>
                                        </p:tav>
                                      </p:tavLst>
                                    </p:anim>
                                    <p:anim calcmode="lin" valueType="num">
                                      <p:cBhvr additive="base">
                                        <p:cTn dur="2000"/>
                                        <p:tgtEl>
                                          <p:spTgt spid="96"/>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2" presetSubtype="8">
                                  <p:stCondLst>
                                    <p:cond delay="0"/>
                                  </p:stCondLst>
                                  <p:childTnLst>
                                    <p:set>
                                      <p:cBhvr>
                                        <p:cTn dur="1" fill="hold">
                                          <p:stCondLst>
                                            <p:cond delay="0"/>
                                          </p:stCondLst>
                                        </p:cTn>
                                        <p:tgtEl>
                                          <p:spTgt spid="97">
                                            <p:txEl>
                                              <p:pRg end="0" st="0"/>
                                            </p:txEl>
                                          </p:spTgt>
                                        </p:tgtEl>
                                        <p:attrNameLst>
                                          <p:attrName>style.visibility</p:attrName>
                                        </p:attrNameLst>
                                      </p:cBhvr>
                                      <p:to>
                                        <p:strVal val="visible"/>
                                      </p:to>
                                    </p:set>
                                    <p:anim calcmode="lin" valueType="num">
                                      <p:cBhvr additive="base">
                                        <p:cTn dur="3500"/>
                                        <p:tgtEl>
                                          <p:spTgt spid="97">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5500"/>
                            </p:stCondLst>
                            <p:childTnLst>
                              <p:par>
                                <p:cTn fill="hold" nodeType="afterEffect" presetClass="entr" presetID="2" presetSubtype="8">
                                  <p:stCondLst>
                                    <p:cond delay="0"/>
                                  </p:stCondLst>
                                  <p:childTnLst>
                                    <p:set>
                                      <p:cBhvr>
                                        <p:cTn dur="1" fill="hold">
                                          <p:stCondLst>
                                            <p:cond delay="0"/>
                                          </p:stCondLst>
                                        </p:cTn>
                                        <p:tgtEl>
                                          <p:spTgt spid="97">
                                            <p:txEl>
                                              <p:pRg end="1" st="1"/>
                                            </p:txEl>
                                          </p:spTgt>
                                        </p:tgtEl>
                                        <p:attrNameLst>
                                          <p:attrName>style.visibility</p:attrName>
                                        </p:attrNameLst>
                                      </p:cBhvr>
                                      <p:to>
                                        <p:strVal val="visible"/>
                                      </p:to>
                                    </p:set>
                                    <p:anim calcmode="lin" valueType="num">
                                      <p:cBhvr additive="base">
                                        <p:cTn dur="3500"/>
                                        <p:tgtEl>
                                          <p:spTgt spid="97">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9000"/>
                            </p:stCondLst>
                            <p:childTnLst>
                              <p:par>
                                <p:cTn fill="hold" nodeType="afterEffect" presetClass="entr" presetID="2" presetSubtype="8">
                                  <p:stCondLst>
                                    <p:cond delay="0"/>
                                  </p:stCondLst>
                                  <p:childTnLst>
                                    <p:set>
                                      <p:cBhvr>
                                        <p:cTn dur="1" fill="hold">
                                          <p:stCondLst>
                                            <p:cond delay="0"/>
                                          </p:stCondLst>
                                        </p:cTn>
                                        <p:tgtEl>
                                          <p:spTgt spid="97">
                                            <p:txEl>
                                              <p:pRg end="2" st="2"/>
                                            </p:txEl>
                                          </p:spTgt>
                                        </p:tgtEl>
                                        <p:attrNameLst>
                                          <p:attrName>style.visibility</p:attrName>
                                        </p:attrNameLst>
                                      </p:cBhvr>
                                      <p:to>
                                        <p:strVal val="visible"/>
                                      </p:to>
                                    </p:set>
                                    <p:anim calcmode="lin" valueType="num">
                                      <p:cBhvr additive="base">
                                        <p:cTn dur="3500"/>
                                        <p:tgtEl>
                                          <p:spTgt spid="97">
                                            <p:txEl>
                                              <p:pRg end="2" st="2"/>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2500"/>
                            </p:stCondLst>
                            <p:childTnLst>
                              <p:par>
                                <p:cTn fill="hold" nodeType="afterEffect" presetClass="entr" presetID="2" presetSubtype="8">
                                  <p:stCondLst>
                                    <p:cond delay="0"/>
                                  </p:stCondLst>
                                  <p:childTnLst>
                                    <p:set>
                                      <p:cBhvr>
                                        <p:cTn dur="1" fill="hold">
                                          <p:stCondLst>
                                            <p:cond delay="0"/>
                                          </p:stCondLst>
                                        </p:cTn>
                                        <p:tgtEl>
                                          <p:spTgt spid="97">
                                            <p:txEl>
                                              <p:pRg end="3" st="3"/>
                                            </p:txEl>
                                          </p:spTgt>
                                        </p:tgtEl>
                                        <p:attrNameLst>
                                          <p:attrName>style.visibility</p:attrName>
                                        </p:attrNameLst>
                                      </p:cBhvr>
                                      <p:to>
                                        <p:strVal val="visible"/>
                                      </p:to>
                                    </p:set>
                                    <p:anim calcmode="lin" valueType="num">
                                      <p:cBhvr additive="base">
                                        <p:cTn dur="3500"/>
                                        <p:tgtEl>
                                          <p:spTgt spid="97">
                                            <p:txEl>
                                              <p:pRg end="3" st="3"/>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6000"/>
                            </p:stCondLst>
                            <p:childTnLst>
                              <p:par>
                                <p:cTn fill="hold" nodeType="afterEffect" presetClass="entr" presetID="2" presetSubtype="8">
                                  <p:stCondLst>
                                    <p:cond delay="0"/>
                                  </p:stCondLst>
                                  <p:childTnLst>
                                    <p:set>
                                      <p:cBhvr>
                                        <p:cTn dur="1" fill="hold">
                                          <p:stCondLst>
                                            <p:cond delay="0"/>
                                          </p:stCondLst>
                                        </p:cTn>
                                        <p:tgtEl>
                                          <p:spTgt spid="97">
                                            <p:txEl>
                                              <p:pRg end="4" st="4"/>
                                            </p:txEl>
                                          </p:spTgt>
                                        </p:tgtEl>
                                        <p:attrNameLst>
                                          <p:attrName>style.visibility</p:attrName>
                                        </p:attrNameLst>
                                      </p:cBhvr>
                                      <p:to>
                                        <p:strVal val="visible"/>
                                      </p:to>
                                    </p:set>
                                    <p:anim calcmode="lin" valueType="num">
                                      <p:cBhvr additive="base">
                                        <p:cTn dur="3500"/>
                                        <p:tgtEl>
                                          <p:spTgt spid="97">
                                            <p:txEl>
                                              <p:pRg end="4" st="4"/>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9500"/>
                            </p:stCondLst>
                            <p:childTnLst>
                              <p:par>
                                <p:cTn fill="hold" nodeType="afterEffect" presetClass="entr" presetID="2" presetSubtype="8">
                                  <p:stCondLst>
                                    <p:cond delay="0"/>
                                  </p:stCondLst>
                                  <p:childTnLst>
                                    <p:set>
                                      <p:cBhvr>
                                        <p:cTn dur="1" fill="hold">
                                          <p:stCondLst>
                                            <p:cond delay="0"/>
                                          </p:stCondLst>
                                        </p:cTn>
                                        <p:tgtEl>
                                          <p:spTgt spid="97">
                                            <p:txEl>
                                              <p:pRg end="5" st="5"/>
                                            </p:txEl>
                                          </p:spTgt>
                                        </p:tgtEl>
                                        <p:attrNameLst>
                                          <p:attrName>style.visibility</p:attrName>
                                        </p:attrNameLst>
                                      </p:cBhvr>
                                      <p:to>
                                        <p:strVal val="visible"/>
                                      </p:to>
                                    </p:set>
                                    <p:anim calcmode="lin" valueType="num">
                                      <p:cBhvr additive="base">
                                        <p:cTn dur="3500"/>
                                        <p:tgtEl>
                                          <p:spTgt spid="97">
                                            <p:txEl>
                                              <p:pRg end="5" st="5"/>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3000"/>
                            </p:stCondLst>
                            <p:childTnLst>
                              <p:par>
                                <p:cTn fill="hold" nodeType="afterEffect" presetClass="entr" presetID="2" presetSubtype="8">
                                  <p:stCondLst>
                                    <p:cond delay="0"/>
                                  </p:stCondLst>
                                  <p:childTnLst>
                                    <p:set>
                                      <p:cBhvr>
                                        <p:cTn dur="1" fill="hold">
                                          <p:stCondLst>
                                            <p:cond delay="0"/>
                                          </p:stCondLst>
                                        </p:cTn>
                                        <p:tgtEl>
                                          <p:spTgt spid="97">
                                            <p:txEl>
                                              <p:pRg end="6" st="6"/>
                                            </p:txEl>
                                          </p:spTgt>
                                        </p:tgtEl>
                                        <p:attrNameLst>
                                          <p:attrName>style.visibility</p:attrName>
                                        </p:attrNameLst>
                                      </p:cBhvr>
                                      <p:to>
                                        <p:strVal val="visible"/>
                                      </p:to>
                                    </p:set>
                                    <p:anim calcmode="lin" valueType="num">
                                      <p:cBhvr additive="base">
                                        <p:cTn dur="3500"/>
                                        <p:tgtEl>
                                          <p:spTgt spid="97">
                                            <p:txEl>
                                              <p:pRg end="6" st="6"/>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6500"/>
                            </p:stCondLst>
                            <p:childTnLst>
                              <p:par>
                                <p:cTn fill="hold" nodeType="afterEffect" presetClass="entr" presetID="2" presetSubtype="8">
                                  <p:stCondLst>
                                    <p:cond delay="0"/>
                                  </p:stCondLst>
                                  <p:childTnLst>
                                    <p:set>
                                      <p:cBhvr>
                                        <p:cTn dur="1" fill="hold">
                                          <p:stCondLst>
                                            <p:cond delay="0"/>
                                          </p:stCondLst>
                                        </p:cTn>
                                        <p:tgtEl>
                                          <p:spTgt spid="98">
                                            <p:txEl>
                                              <p:pRg end="0" st="0"/>
                                            </p:txEl>
                                          </p:spTgt>
                                        </p:tgtEl>
                                        <p:attrNameLst>
                                          <p:attrName>style.visibility</p:attrName>
                                        </p:attrNameLst>
                                      </p:cBhvr>
                                      <p:to>
                                        <p:strVal val="visible"/>
                                      </p:to>
                                    </p:set>
                                    <p:anim calcmode="lin" valueType="num">
                                      <p:cBhvr additive="base">
                                        <p:cTn dur="3500"/>
                                        <p:tgtEl>
                                          <p:spTgt spid="98">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0000"/>
                            </p:stCondLst>
                            <p:childTnLst>
                              <p:par>
                                <p:cTn fill="hold" nodeType="afterEffect" presetClass="entr" presetID="2" presetSubtype="8">
                                  <p:stCondLst>
                                    <p:cond delay="0"/>
                                  </p:stCondLst>
                                  <p:childTnLst>
                                    <p:set>
                                      <p:cBhvr>
                                        <p:cTn dur="1" fill="hold">
                                          <p:stCondLst>
                                            <p:cond delay="0"/>
                                          </p:stCondLst>
                                        </p:cTn>
                                        <p:tgtEl>
                                          <p:spTgt spid="98">
                                            <p:txEl>
                                              <p:pRg end="1" st="1"/>
                                            </p:txEl>
                                          </p:spTgt>
                                        </p:tgtEl>
                                        <p:attrNameLst>
                                          <p:attrName>style.visibility</p:attrName>
                                        </p:attrNameLst>
                                      </p:cBhvr>
                                      <p:to>
                                        <p:strVal val="visible"/>
                                      </p:to>
                                    </p:set>
                                    <p:anim calcmode="lin" valueType="num">
                                      <p:cBhvr additive="base">
                                        <p:cTn dur="3500"/>
                                        <p:tgtEl>
                                          <p:spTgt spid="98">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3500"/>
                            </p:stCondLst>
                            <p:childTnLst>
                              <p:par>
                                <p:cTn fill="hold" nodeType="afterEffect" presetClass="entr" presetID="2" presetSubtype="8">
                                  <p:stCondLst>
                                    <p:cond delay="0"/>
                                  </p:stCondLst>
                                  <p:childTnLst>
                                    <p:set>
                                      <p:cBhvr>
                                        <p:cTn dur="1" fill="hold">
                                          <p:stCondLst>
                                            <p:cond delay="0"/>
                                          </p:stCondLst>
                                        </p:cTn>
                                        <p:tgtEl>
                                          <p:spTgt spid="98">
                                            <p:txEl>
                                              <p:pRg end="2" st="2"/>
                                            </p:txEl>
                                          </p:spTgt>
                                        </p:tgtEl>
                                        <p:attrNameLst>
                                          <p:attrName>style.visibility</p:attrName>
                                        </p:attrNameLst>
                                      </p:cBhvr>
                                      <p:to>
                                        <p:strVal val="visible"/>
                                      </p:to>
                                    </p:set>
                                    <p:anim calcmode="lin" valueType="num">
                                      <p:cBhvr additive="base">
                                        <p:cTn dur="3500"/>
                                        <p:tgtEl>
                                          <p:spTgt spid="98">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05" name="Shape 105"/>
        <p:cNvGrpSpPr/>
        <p:nvPr/>
      </p:nvGrpSpPr>
      <p:grpSpPr>
        <a:xfrm>
          <a:off x="0" y="0"/>
          <a:ext cx="0" cy="0"/>
          <a:chOff x="0" y="0"/>
          <a:chExt cx="0" cy="0"/>
        </a:xfrm>
      </p:grpSpPr>
      <p:sp>
        <p:nvSpPr>
          <p:cNvPr id="106" name="Google Shape;106;p18"/>
          <p:cNvSpPr txBox="1"/>
          <p:nvPr>
            <p:ph type="title"/>
          </p:nvPr>
        </p:nvSpPr>
        <p:spPr>
          <a:xfrm>
            <a:off x="311700" y="136600"/>
            <a:ext cx="8520600" cy="40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400">
                <a:solidFill>
                  <a:schemeClr val="lt1"/>
                </a:solidFill>
              </a:rPr>
              <a:t>Issues that affect child/adolescent today:Peer pressure and career choices</a:t>
            </a:r>
            <a:endParaRPr b="1" sz="1400">
              <a:solidFill>
                <a:schemeClr val="lt1"/>
              </a:solidFill>
            </a:endParaRPr>
          </a:p>
          <a:p>
            <a:pPr indent="0" lvl="0" marL="0" rtl="0" algn="l">
              <a:spcBef>
                <a:spcPts val="0"/>
              </a:spcBef>
              <a:spcAft>
                <a:spcPts val="0"/>
              </a:spcAft>
              <a:buNone/>
            </a:pPr>
            <a:r>
              <a:t/>
            </a:r>
            <a:endParaRPr/>
          </a:p>
        </p:txBody>
      </p:sp>
      <p:sp>
        <p:nvSpPr>
          <p:cNvPr id="107" name="Google Shape;107;p18"/>
          <p:cNvSpPr txBox="1"/>
          <p:nvPr>
            <p:ph idx="1" type="body"/>
          </p:nvPr>
        </p:nvSpPr>
        <p:spPr>
          <a:xfrm>
            <a:off x="102750" y="760525"/>
            <a:ext cx="6391800" cy="3142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FFFFFF"/>
              </a:buClr>
              <a:buSzPts val="1400"/>
              <a:buChar char="●"/>
            </a:pPr>
            <a:r>
              <a:rPr b="1" lang="en" sz="1400">
                <a:solidFill>
                  <a:srgbClr val="FFFFFF"/>
                </a:solidFill>
              </a:rPr>
              <a:t>Peer pressure  starts at  an early age :  video </a:t>
            </a:r>
            <a:r>
              <a:rPr b="1" lang="en">
                <a:solidFill>
                  <a:srgbClr val="FFFFFF"/>
                </a:solidFill>
              </a:rPr>
              <a:t>  ----------&gt;</a:t>
            </a:r>
            <a:endParaRPr b="1">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Stress due to social and parental pressure </a:t>
            </a:r>
            <a:endParaRPr b="1" sz="1400">
              <a:solidFill>
                <a:srgbClr val="FFFFFF"/>
              </a:solidFill>
            </a:endParaRPr>
          </a:p>
          <a:p>
            <a:pPr indent="-317500" lvl="0" marL="457200" rtl="0" algn="l">
              <a:spcBef>
                <a:spcPts val="0"/>
              </a:spcBef>
              <a:spcAft>
                <a:spcPts val="0"/>
              </a:spcAft>
              <a:buClr>
                <a:srgbClr val="0000FF"/>
              </a:buClr>
              <a:buSzPts val="1400"/>
              <a:buChar char="●"/>
            </a:pPr>
            <a:r>
              <a:rPr b="1" lang="en" sz="1400">
                <a:solidFill>
                  <a:srgbClr val="0000FF"/>
                </a:solidFill>
              </a:rPr>
              <a:t>Effects on classroom learning experience </a:t>
            </a:r>
            <a:endParaRPr b="1" sz="1400">
              <a:solidFill>
                <a:srgbClr val="0000FF"/>
              </a:solidFill>
            </a:endParaRPr>
          </a:p>
          <a:p>
            <a:pPr indent="-317500" lvl="0" marL="457200" rtl="0" algn="l">
              <a:spcBef>
                <a:spcPts val="0"/>
              </a:spcBef>
              <a:spcAft>
                <a:spcPts val="0"/>
              </a:spcAft>
              <a:buClr>
                <a:srgbClr val="0000FF"/>
              </a:buClr>
              <a:buSzPts val="1400"/>
              <a:buChar char="●"/>
            </a:pPr>
            <a:r>
              <a:rPr b="1" lang="en" sz="1400">
                <a:solidFill>
                  <a:srgbClr val="0000FF"/>
                </a:solidFill>
              </a:rPr>
              <a:t>H</a:t>
            </a:r>
            <a:r>
              <a:rPr b="1" lang="en" sz="1400">
                <a:solidFill>
                  <a:srgbClr val="0000FF"/>
                </a:solidFill>
              </a:rPr>
              <a:t>igher p</a:t>
            </a:r>
            <a:r>
              <a:rPr b="1" lang="en" sz="1400">
                <a:solidFill>
                  <a:srgbClr val="0000FF"/>
                </a:solidFill>
              </a:rPr>
              <a:t>arental expectations and use of adgets and advancement in technology</a:t>
            </a:r>
            <a:endParaRPr b="1" sz="1400">
              <a:solidFill>
                <a:srgbClr val="0000FF"/>
              </a:solidFill>
            </a:endParaRPr>
          </a:p>
          <a:p>
            <a:pPr indent="-317500" lvl="0" marL="457200" rtl="0" algn="l">
              <a:spcBef>
                <a:spcPts val="0"/>
              </a:spcBef>
              <a:spcAft>
                <a:spcPts val="0"/>
              </a:spcAft>
              <a:buClr>
                <a:srgbClr val="FFFFFF"/>
              </a:buClr>
              <a:buSzPts val="1400"/>
              <a:buChar char="●"/>
            </a:pPr>
            <a:r>
              <a:rPr b="1" lang="en" sz="1400">
                <a:solidFill>
                  <a:srgbClr val="FFFFFF"/>
                </a:solidFill>
              </a:rPr>
              <a:t>Increase of  stress management in classroom teaching</a:t>
            </a:r>
            <a:endParaRPr b="1" sz="1400">
              <a:solidFill>
                <a:srgbClr val="FFFFFF"/>
              </a:solidFill>
            </a:endParaRPr>
          </a:p>
          <a:p>
            <a:pPr indent="-317500" lvl="0" marL="457200" rtl="0" algn="l">
              <a:spcBef>
                <a:spcPts val="0"/>
              </a:spcBef>
              <a:spcAft>
                <a:spcPts val="0"/>
              </a:spcAft>
              <a:buClr>
                <a:srgbClr val="FFFFFF"/>
              </a:buClr>
              <a:buSzPts val="1400"/>
              <a:buChar char="●"/>
            </a:pPr>
            <a:r>
              <a:rPr b="1" lang="en" sz="1400">
                <a:solidFill>
                  <a:srgbClr val="FFFFFF"/>
                </a:solidFill>
              </a:rPr>
              <a:t>Pros and Cons of l</a:t>
            </a:r>
            <a:r>
              <a:rPr b="1" lang="en" sz="1400">
                <a:solidFill>
                  <a:srgbClr val="FFFFFF"/>
                </a:solidFill>
              </a:rPr>
              <a:t>ess interaction with people and increased social media presence </a:t>
            </a:r>
            <a:endParaRPr b="1" sz="1400">
              <a:solidFill>
                <a:srgbClr val="FFFFFF"/>
              </a:solidFill>
            </a:endParaRPr>
          </a:p>
          <a:p>
            <a:pPr indent="-317500" lvl="0" marL="457200" rtl="0" algn="l">
              <a:spcBef>
                <a:spcPts val="0"/>
              </a:spcBef>
              <a:spcAft>
                <a:spcPts val="0"/>
              </a:spcAft>
              <a:buClr>
                <a:schemeClr val="lt1"/>
              </a:buClr>
              <a:buSzPts val="1400"/>
              <a:buChar char="●"/>
            </a:pPr>
            <a:r>
              <a:rPr b="1" lang="en" sz="1400">
                <a:solidFill>
                  <a:schemeClr val="lt1"/>
                </a:solidFill>
              </a:rPr>
              <a:t>New </a:t>
            </a:r>
            <a:r>
              <a:rPr b="1" lang="en" sz="1400">
                <a:solidFill>
                  <a:schemeClr val="lt1"/>
                </a:solidFill>
              </a:rPr>
              <a:t>trends in careers and  fierce competition: </a:t>
            </a:r>
            <a:r>
              <a:rPr b="1" lang="en" sz="1400" u="sng">
                <a:solidFill>
                  <a:schemeClr val="hlink"/>
                </a:solidFill>
                <a:hlinkClick r:id="rId4"/>
              </a:rPr>
              <a:t> </a:t>
            </a:r>
            <a:r>
              <a:rPr b="1" lang="en" sz="1400" u="sng">
                <a:solidFill>
                  <a:srgbClr val="00FF00"/>
                </a:solidFill>
                <a:hlinkClick r:id="rId5"/>
              </a:rPr>
              <a:t>Career Options</a:t>
            </a:r>
            <a:endParaRPr b="1" sz="1400">
              <a:solidFill>
                <a:srgbClr val="00FF00"/>
              </a:solidFill>
            </a:endParaRPr>
          </a:p>
          <a:p>
            <a:pPr indent="-317500" lvl="0" marL="457200" rtl="0" algn="l">
              <a:spcBef>
                <a:spcPts val="0"/>
              </a:spcBef>
              <a:spcAft>
                <a:spcPts val="0"/>
              </a:spcAft>
              <a:buClr>
                <a:schemeClr val="lt1"/>
              </a:buClr>
              <a:buSzPts val="1400"/>
              <a:buChar char="●"/>
            </a:pPr>
            <a:r>
              <a:rPr b="1" lang="en" sz="1400">
                <a:solidFill>
                  <a:schemeClr val="lt1"/>
                </a:solidFill>
              </a:rPr>
              <a:t>Universities demand top grades but degree doesn’t guarantee employment </a:t>
            </a:r>
            <a:endParaRPr b="1" sz="1400">
              <a:solidFill>
                <a:schemeClr val="lt1"/>
              </a:solidFill>
            </a:endParaRPr>
          </a:p>
          <a:p>
            <a:pPr indent="-317500" lvl="0" marL="457200" rtl="0" algn="l">
              <a:spcBef>
                <a:spcPts val="0"/>
              </a:spcBef>
              <a:spcAft>
                <a:spcPts val="0"/>
              </a:spcAft>
              <a:buClr>
                <a:schemeClr val="lt1"/>
              </a:buClr>
              <a:buSzPts val="1400"/>
              <a:buChar char="●"/>
            </a:pPr>
            <a:r>
              <a:rPr b="1" lang="en" sz="1400">
                <a:solidFill>
                  <a:schemeClr val="lt1"/>
                </a:solidFill>
              </a:rPr>
              <a:t>Awareness of the issue and setting realistic goals for young minds</a:t>
            </a:r>
            <a:endParaRPr b="1" sz="1400">
              <a:solidFill>
                <a:schemeClr val="lt1"/>
              </a:solidFill>
            </a:endParaRPr>
          </a:p>
          <a:p>
            <a:pPr indent="0" lvl="0" marL="457200" rtl="0" algn="l">
              <a:spcBef>
                <a:spcPts val="1600"/>
              </a:spcBef>
              <a:spcAft>
                <a:spcPts val="1600"/>
              </a:spcAft>
              <a:buNone/>
            </a:pPr>
            <a:r>
              <a:t/>
            </a:r>
            <a:endParaRPr b="1" sz="1400">
              <a:solidFill>
                <a:srgbClr val="FFFFFF"/>
              </a:solidFill>
            </a:endParaRPr>
          </a:p>
        </p:txBody>
      </p:sp>
      <p:sp>
        <p:nvSpPr>
          <p:cNvPr id="108" name="Google Shape;108;p18"/>
          <p:cNvSpPr txBox="1"/>
          <p:nvPr/>
        </p:nvSpPr>
        <p:spPr>
          <a:xfrm>
            <a:off x="430875" y="3975850"/>
            <a:ext cx="5567700" cy="10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Resources for Teachers, Parent and Students</a:t>
            </a:r>
            <a:endParaRPr b="1">
              <a:solidFill>
                <a:srgbClr val="FFFFFF"/>
              </a:solidFill>
            </a:endParaRPr>
          </a:p>
          <a:p>
            <a:pPr indent="-317500" lvl="0" marL="457200" rtl="0" algn="l">
              <a:spcBef>
                <a:spcPts val="0"/>
              </a:spcBef>
              <a:spcAft>
                <a:spcPts val="0"/>
              </a:spcAft>
              <a:buClr>
                <a:srgbClr val="FFFFFF"/>
              </a:buClr>
              <a:buSzPts val="1400"/>
              <a:buAutoNum type="arabicPeriod"/>
            </a:pPr>
            <a:r>
              <a:rPr b="1" lang="en" u="sng">
                <a:solidFill>
                  <a:srgbClr val="FFFFFF"/>
                </a:solidFill>
                <a:hlinkClick r:id="rId6"/>
              </a:rPr>
              <a:t>Tips for everyone</a:t>
            </a:r>
            <a:endParaRPr b="1">
              <a:solidFill>
                <a:srgbClr val="FFFFFF"/>
              </a:solidFill>
            </a:endParaRPr>
          </a:p>
          <a:p>
            <a:pPr indent="-317500" lvl="0" marL="457200" rtl="0" algn="l">
              <a:spcBef>
                <a:spcPts val="0"/>
              </a:spcBef>
              <a:spcAft>
                <a:spcPts val="0"/>
              </a:spcAft>
              <a:buClr>
                <a:srgbClr val="FFFFFF"/>
              </a:buClr>
              <a:buSzPts val="1400"/>
              <a:buAutoNum type="arabicPeriod"/>
            </a:pPr>
            <a:r>
              <a:rPr b="1" lang="en" u="sng">
                <a:solidFill>
                  <a:srgbClr val="FFFFFF"/>
                </a:solidFill>
                <a:hlinkClick r:id="rId7"/>
              </a:rPr>
              <a:t>Classroom Management </a:t>
            </a:r>
            <a:r>
              <a:rPr b="1" lang="en">
                <a:solidFill>
                  <a:srgbClr val="FFFFFF"/>
                </a:solidFill>
              </a:rPr>
              <a:t> </a:t>
            </a:r>
            <a:endParaRPr b="1">
              <a:solidFill>
                <a:srgbClr val="FFFFFF"/>
              </a:solidFill>
            </a:endParaRPr>
          </a:p>
          <a:p>
            <a:pPr indent="-317500" lvl="0" marL="457200" rtl="0" algn="l">
              <a:spcBef>
                <a:spcPts val="0"/>
              </a:spcBef>
              <a:spcAft>
                <a:spcPts val="0"/>
              </a:spcAft>
              <a:buClr>
                <a:srgbClr val="FFFFFF"/>
              </a:buClr>
              <a:buSzPts val="1400"/>
              <a:buAutoNum type="arabicPeriod"/>
            </a:pPr>
            <a:r>
              <a:rPr b="1" lang="en" u="sng">
                <a:solidFill>
                  <a:srgbClr val="FFFFFF"/>
                </a:solidFill>
                <a:hlinkClick r:id="rId8"/>
              </a:rPr>
              <a:t>Educational Psychology </a:t>
            </a:r>
            <a:endParaRPr b="1">
              <a:solidFill>
                <a:srgbClr val="FFFFFF"/>
              </a:solidFill>
            </a:endParaRPr>
          </a:p>
          <a:p>
            <a:pPr indent="0" lvl="0" marL="457200" rtl="0" algn="l">
              <a:spcBef>
                <a:spcPts val="0"/>
              </a:spcBef>
              <a:spcAft>
                <a:spcPts val="0"/>
              </a:spcAft>
              <a:buNone/>
            </a:pPr>
            <a:r>
              <a:t/>
            </a:r>
            <a:endParaRPr b="1">
              <a:solidFill>
                <a:srgbClr val="FFFFFF"/>
              </a:solidFill>
            </a:endParaRPr>
          </a:p>
        </p:txBody>
      </p:sp>
      <p:sp>
        <p:nvSpPr>
          <p:cNvPr id="109" name="Google Shape;109;p18">
            <a:hlinkClick action="ppaction://hlinkshowjump?jump=firstslide"/>
          </p:cNvPr>
          <p:cNvSpPr/>
          <p:nvPr/>
        </p:nvSpPr>
        <p:spPr>
          <a:xfrm>
            <a:off x="430875" y="541300"/>
            <a:ext cx="384300" cy="169800"/>
          </a:xfrm>
          <a:prstGeom prst="leftArrow">
            <a:avLst>
              <a:gd fmla="val 100000" name="adj1"/>
              <a:gd fmla="val 5000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8"/>
          <p:cNvPicPr preferRelativeResize="0"/>
          <p:nvPr/>
        </p:nvPicPr>
        <p:blipFill>
          <a:blip r:embed="rId9">
            <a:alphaModFix/>
          </a:blip>
          <a:stretch>
            <a:fillRect/>
          </a:stretch>
        </p:blipFill>
        <p:spPr>
          <a:xfrm>
            <a:off x="6700355" y="2420725"/>
            <a:ext cx="2280921" cy="2048501"/>
          </a:xfrm>
          <a:prstGeom prst="rect">
            <a:avLst/>
          </a:prstGeom>
          <a:noFill/>
          <a:ln>
            <a:noFill/>
          </a:ln>
        </p:spPr>
      </p:pic>
      <p:pic>
        <p:nvPicPr>
          <p:cNvPr descr="In this episode of Small Talk, we look at the concept of peer pressure, what it is and how to deal with it.&#10;&#10;Make sure and SUBSCRIBE to be the first to know about new shows, videos, songs and playlists from CBC Kids.  &#10;https://www.youtube.com/kidscbc?sub_confirmation=1&#10;&#10;Find more videos, games, stories and activities at CBC Kids http://www.cbc.ca/kidscbc2&#10;&#10;CBC Parents offers crafts, recipes and activities your family will love plus personal (often hilarious) stories from the trenches of raising kids: http://www.cbc.ca/parents&#10;&#10;Follow CBC Kids!&#10;https://www.facebook.com/cbckidsca&#10;https://www.pinterest.ca/cbckidsca&#10;Follow us on Twitter: @CBCKids &#10;Instagram: @cbckidsca" id="111" name="Google Shape;111;p18" title="Small Talk | Peer Pressure | CBC Kids">
            <a:hlinkClick r:id="rId10"/>
          </p:cNvPr>
          <p:cNvPicPr preferRelativeResize="0"/>
          <p:nvPr/>
        </p:nvPicPr>
        <p:blipFill>
          <a:blip r:embed="rId11">
            <a:alphaModFix/>
          </a:blip>
          <a:stretch>
            <a:fillRect/>
          </a:stretch>
        </p:blipFill>
        <p:spPr>
          <a:xfrm>
            <a:off x="6845875" y="592050"/>
            <a:ext cx="1989875" cy="1628650"/>
          </a:xfrm>
          <a:prstGeom prst="rect">
            <a:avLst/>
          </a:prstGeom>
          <a:noFill/>
          <a:ln>
            <a:noFill/>
          </a:ln>
        </p:spPr>
      </p:pic>
      <p:sp>
        <p:nvSpPr>
          <p:cNvPr id="112" name="Google Shape;112;p18"/>
          <p:cNvSpPr txBox="1"/>
          <p:nvPr/>
        </p:nvSpPr>
        <p:spPr>
          <a:xfrm>
            <a:off x="6871450" y="4625625"/>
            <a:ext cx="2034900" cy="40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900" u="sng">
                <a:solidFill>
                  <a:srgbClr val="FFFFFF"/>
                </a:solidFill>
              </a:rPr>
              <a:t>Michigan Teachers of tomorrow  By : Pranjali Pandya  </a:t>
            </a:r>
            <a:endParaRPr b="1" i="1" sz="900" u="sng">
              <a:solidFill>
                <a:srgbClr val="FFFFFF"/>
              </a:solidFill>
            </a:endParaRPr>
          </a:p>
          <a:p>
            <a:pPr indent="0" lvl="0" marL="0" rtl="0" algn="l">
              <a:spcBef>
                <a:spcPts val="0"/>
              </a:spcBef>
              <a:spcAft>
                <a:spcPts val="0"/>
              </a:spcAft>
              <a:buClr>
                <a:schemeClr val="dk1"/>
              </a:buClr>
              <a:buSzPts val="1100"/>
              <a:buFont typeface="Arial"/>
              <a:buNone/>
            </a:pPr>
            <a:r>
              <a:rPr b="1" i="1" lang="en" sz="900" u="sng">
                <a:solidFill>
                  <a:srgbClr val="FFFFFF"/>
                </a:solidFill>
              </a:rPr>
              <a:t>Project 6 Part 2 : Sept 18  2019</a:t>
            </a:r>
            <a:endParaRPr u="sng">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06"/>
                                        </p:tgtEl>
                                        <p:attrNameLst>
                                          <p:attrName>style.visibility</p:attrName>
                                        </p:attrNameLst>
                                      </p:cBhvr>
                                      <p:to>
                                        <p:strVal val="visible"/>
                                      </p:to>
                                    </p:set>
                                    <p:anim calcmode="lin" valueType="num">
                                      <p:cBhvr additive="base">
                                        <p:cTn dur="3000"/>
                                        <p:tgtEl>
                                          <p:spTgt spid="106"/>
                                        </p:tgtEl>
                                        <p:attrNameLst>
                                          <p:attrName>ppt_w</p:attrName>
                                        </p:attrNameLst>
                                      </p:cBhvr>
                                      <p:tavLst>
                                        <p:tav fmla="" tm="0">
                                          <p:val>
                                            <p:strVal val="0"/>
                                          </p:val>
                                        </p:tav>
                                        <p:tav fmla="" tm="100000">
                                          <p:val>
                                            <p:strVal val="#ppt_w"/>
                                          </p:val>
                                        </p:tav>
                                      </p:tavLst>
                                    </p:anim>
                                    <p:anim calcmode="lin" valueType="num">
                                      <p:cBhvr additive="base">
                                        <p:cTn dur="3000"/>
                                        <p:tgtEl>
                                          <p:spTgt spid="106"/>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2" presetSubtype="8">
                                  <p:stCondLst>
                                    <p:cond delay="0"/>
                                  </p:stCondLst>
                                  <p:childTnLst>
                                    <p:set>
                                      <p:cBhvr>
                                        <p:cTn dur="1" fill="hold">
                                          <p:stCondLst>
                                            <p:cond delay="0"/>
                                          </p:stCondLst>
                                        </p:cTn>
                                        <p:tgtEl>
                                          <p:spTgt spid="107">
                                            <p:txEl>
                                              <p:pRg end="0" st="0"/>
                                            </p:txEl>
                                          </p:spTgt>
                                        </p:tgtEl>
                                        <p:attrNameLst>
                                          <p:attrName>style.visibility</p:attrName>
                                        </p:attrNameLst>
                                      </p:cBhvr>
                                      <p:to>
                                        <p:strVal val="visible"/>
                                      </p:to>
                                    </p:set>
                                    <p:anim calcmode="lin" valueType="num">
                                      <p:cBhvr additive="base">
                                        <p:cTn dur="3000"/>
                                        <p:tgtEl>
                                          <p:spTgt spid="107">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6000"/>
                            </p:stCondLst>
                            <p:childTnLst>
                              <p:par>
                                <p:cTn fill="hold" nodeType="afterEffect" presetClass="entr" presetID="2" presetSubtype="8">
                                  <p:stCondLst>
                                    <p:cond delay="0"/>
                                  </p:stCondLst>
                                  <p:childTnLst>
                                    <p:set>
                                      <p:cBhvr>
                                        <p:cTn dur="1" fill="hold">
                                          <p:stCondLst>
                                            <p:cond delay="0"/>
                                          </p:stCondLst>
                                        </p:cTn>
                                        <p:tgtEl>
                                          <p:spTgt spid="107">
                                            <p:txEl>
                                              <p:pRg end="1" st="1"/>
                                            </p:txEl>
                                          </p:spTgt>
                                        </p:tgtEl>
                                        <p:attrNameLst>
                                          <p:attrName>style.visibility</p:attrName>
                                        </p:attrNameLst>
                                      </p:cBhvr>
                                      <p:to>
                                        <p:strVal val="visible"/>
                                      </p:to>
                                    </p:set>
                                    <p:anim calcmode="lin" valueType="num">
                                      <p:cBhvr additive="base">
                                        <p:cTn dur="3000"/>
                                        <p:tgtEl>
                                          <p:spTgt spid="107">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9000"/>
                            </p:stCondLst>
                            <p:childTnLst>
                              <p:par>
                                <p:cTn fill="hold" nodeType="afterEffect" presetClass="entr" presetID="2" presetSubtype="8">
                                  <p:stCondLst>
                                    <p:cond delay="0"/>
                                  </p:stCondLst>
                                  <p:childTnLst>
                                    <p:set>
                                      <p:cBhvr>
                                        <p:cTn dur="1" fill="hold">
                                          <p:stCondLst>
                                            <p:cond delay="0"/>
                                          </p:stCondLst>
                                        </p:cTn>
                                        <p:tgtEl>
                                          <p:spTgt spid="107">
                                            <p:txEl>
                                              <p:pRg end="2" st="2"/>
                                            </p:txEl>
                                          </p:spTgt>
                                        </p:tgtEl>
                                        <p:attrNameLst>
                                          <p:attrName>style.visibility</p:attrName>
                                        </p:attrNameLst>
                                      </p:cBhvr>
                                      <p:to>
                                        <p:strVal val="visible"/>
                                      </p:to>
                                    </p:set>
                                    <p:anim calcmode="lin" valueType="num">
                                      <p:cBhvr additive="base">
                                        <p:cTn dur="3000"/>
                                        <p:tgtEl>
                                          <p:spTgt spid="107">
                                            <p:txEl>
                                              <p:pRg end="2" st="2"/>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2000"/>
                            </p:stCondLst>
                            <p:childTnLst>
                              <p:par>
                                <p:cTn fill="hold" nodeType="afterEffect" presetClass="entr" presetID="2" presetSubtype="8">
                                  <p:stCondLst>
                                    <p:cond delay="0"/>
                                  </p:stCondLst>
                                  <p:childTnLst>
                                    <p:set>
                                      <p:cBhvr>
                                        <p:cTn dur="1" fill="hold">
                                          <p:stCondLst>
                                            <p:cond delay="0"/>
                                          </p:stCondLst>
                                        </p:cTn>
                                        <p:tgtEl>
                                          <p:spTgt spid="107">
                                            <p:txEl>
                                              <p:pRg end="3" st="3"/>
                                            </p:txEl>
                                          </p:spTgt>
                                        </p:tgtEl>
                                        <p:attrNameLst>
                                          <p:attrName>style.visibility</p:attrName>
                                        </p:attrNameLst>
                                      </p:cBhvr>
                                      <p:to>
                                        <p:strVal val="visible"/>
                                      </p:to>
                                    </p:set>
                                    <p:anim calcmode="lin" valueType="num">
                                      <p:cBhvr additive="base">
                                        <p:cTn dur="3000"/>
                                        <p:tgtEl>
                                          <p:spTgt spid="107">
                                            <p:txEl>
                                              <p:pRg end="3" st="3"/>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5000"/>
                            </p:stCondLst>
                            <p:childTnLst>
                              <p:par>
                                <p:cTn fill="hold" nodeType="afterEffect" presetClass="entr" presetID="2" presetSubtype="8">
                                  <p:stCondLst>
                                    <p:cond delay="0"/>
                                  </p:stCondLst>
                                  <p:childTnLst>
                                    <p:set>
                                      <p:cBhvr>
                                        <p:cTn dur="1" fill="hold">
                                          <p:stCondLst>
                                            <p:cond delay="0"/>
                                          </p:stCondLst>
                                        </p:cTn>
                                        <p:tgtEl>
                                          <p:spTgt spid="107">
                                            <p:txEl>
                                              <p:pRg end="4" st="4"/>
                                            </p:txEl>
                                          </p:spTgt>
                                        </p:tgtEl>
                                        <p:attrNameLst>
                                          <p:attrName>style.visibility</p:attrName>
                                        </p:attrNameLst>
                                      </p:cBhvr>
                                      <p:to>
                                        <p:strVal val="visible"/>
                                      </p:to>
                                    </p:set>
                                    <p:anim calcmode="lin" valueType="num">
                                      <p:cBhvr additive="base">
                                        <p:cTn dur="3000"/>
                                        <p:tgtEl>
                                          <p:spTgt spid="107">
                                            <p:txEl>
                                              <p:pRg end="4" st="4"/>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8000"/>
                            </p:stCondLst>
                            <p:childTnLst>
                              <p:par>
                                <p:cTn fill="hold" nodeType="afterEffect" presetClass="entr" presetID="2" presetSubtype="8">
                                  <p:stCondLst>
                                    <p:cond delay="0"/>
                                  </p:stCondLst>
                                  <p:childTnLst>
                                    <p:set>
                                      <p:cBhvr>
                                        <p:cTn dur="1" fill="hold">
                                          <p:stCondLst>
                                            <p:cond delay="0"/>
                                          </p:stCondLst>
                                        </p:cTn>
                                        <p:tgtEl>
                                          <p:spTgt spid="107">
                                            <p:txEl>
                                              <p:pRg end="5" st="5"/>
                                            </p:txEl>
                                          </p:spTgt>
                                        </p:tgtEl>
                                        <p:attrNameLst>
                                          <p:attrName>style.visibility</p:attrName>
                                        </p:attrNameLst>
                                      </p:cBhvr>
                                      <p:to>
                                        <p:strVal val="visible"/>
                                      </p:to>
                                    </p:set>
                                    <p:anim calcmode="lin" valueType="num">
                                      <p:cBhvr additive="base">
                                        <p:cTn dur="3000"/>
                                        <p:tgtEl>
                                          <p:spTgt spid="107">
                                            <p:txEl>
                                              <p:pRg end="5" st="5"/>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1000"/>
                            </p:stCondLst>
                            <p:childTnLst>
                              <p:par>
                                <p:cTn fill="hold" nodeType="afterEffect" presetClass="entr" presetID="2" presetSubtype="8">
                                  <p:stCondLst>
                                    <p:cond delay="0"/>
                                  </p:stCondLst>
                                  <p:childTnLst>
                                    <p:set>
                                      <p:cBhvr>
                                        <p:cTn dur="1" fill="hold">
                                          <p:stCondLst>
                                            <p:cond delay="0"/>
                                          </p:stCondLst>
                                        </p:cTn>
                                        <p:tgtEl>
                                          <p:spTgt spid="107">
                                            <p:txEl>
                                              <p:pRg end="6" st="6"/>
                                            </p:txEl>
                                          </p:spTgt>
                                        </p:tgtEl>
                                        <p:attrNameLst>
                                          <p:attrName>style.visibility</p:attrName>
                                        </p:attrNameLst>
                                      </p:cBhvr>
                                      <p:to>
                                        <p:strVal val="visible"/>
                                      </p:to>
                                    </p:set>
                                    <p:anim calcmode="lin" valueType="num">
                                      <p:cBhvr additive="base">
                                        <p:cTn dur="3000"/>
                                        <p:tgtEl>
                                          <p:spTgt spid="107">
                                            <p:txEl>
                                              <p:pRg end="6" st="6"/>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4000"/>
                            </p:stCondLst>
                            <p:childTnLst>
                              <p:par>
                                <p:cTn fill="hold" nodeType="afterEffect" presetClass="entr" presetID="2" presetSubtype="8">
                                  <p:stCondLst>
                                    <p:cond delay="0"/>
                                  </p:stCondLst>
                                  <p:childTnLst>
                                    <p:set>
                                      <p:cBhvr>
                                        <p:cTn dur="1" fill="hold">
                                          <p:stCondLst>
                                            <p:cond delay="0"/>
                                          </p:stCondLst>
                                        </p:cTn>
                                        <p:tgtEl>
                                          <p:spTgt spid="107">
                                            <p:txEl>
                                              <p:pRg end="7" st="7"/>
                                            </p:txEl>
                                          </p:spTgt>
                                        </p:tgtEl>
                                        <p:attrNameLst>
                                          <p:attrName>style.visibility</p:attrName>
                                        </p:attrNameLst>
                                      </p:cBhvr>
                                      <p:to>
                                        <p:strVal val="visible"/>
                                      </p:to>
                                    </p:set>
                                    <p:anim calcmode="lin" valueType="num">
                                      <p:cBhvr additive="base">
                                        <p:cTn dur="3000"/>
                                        <p:tgtEl>
                                          <p:spTgt spid="107">
                                            <p:txEl>
                                              <p:pRg end="7" st="7"/>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7000"/>
                            </p:stCondLst>
                            <p:childTnLst>
                              <p:par>
                                <p:cTn fill="hold" nodeType="afterEffect" presetClass="entr" presetID="2" presetSubtype="8">
                                  <p:stCondLst>
                                    <p:cond delay="0"/>
                                  </p:stCondLst>
                                  <p:childTnLst>
                                    <p:set>
                                      <p:cBhvr>
                                        <p:cTn dur="1" fill="hold">
                                          <p:stCondLst>
                                            <p:cond delay="0"/>
                                          </p:stCondLst>
                                        </p:cTn>
                                        <p:tgtEl>
                                          <p:spTgt spid="107">
                                            <p:txEl>
                                              <p:pRg end="8" st="8"/>
                                            </p:txEl>
                                          </p:spTgt>
                                        </p:tgtEl>
                                        <p:attrNameLst>
                                          <p:attrName>style.visibility</p:attrName>
                                        </p:attrNameLst>
                                      </p:cBhvr>
                                      <p:to>
                                        <p:strVal val="visible"/>
                                      </p:to>
                                    </p:set>
                                    <p:anim calcmode="lin" valueType="num">
                                      <p:cBhvr additive="base">
                                        <p:cTn dur="3000"/>
                                        <p:tgtEl>
                                          <p:spTgt spid="107">
                                            <p:txEl>
                                              <p:pRg end="8" st="8"/>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0000"/>
                            </p:stCondLst>
                            <p:childTnLst>
                              <p:par>
                                <p:cTn fill="hold" nodeType="afterEffect" presetClass="entr" presetID="2" presetSubtype="8">
                                  <p:stCondLst>
                                    <p:cond delay="0"/>
                                  </p:stCondLst>
                                  <p:childTnLst>
                                    <p:set>
                                      <p:cBhvr>
                                        <p:cTn dur="1" fill="hold">
                                          <p:stCondLst>
                                            <p:cond delay="0"/>
                                          </p:stCondLst>
                                        </p:cTn>
                                        <p:tgtEl>
                                          <p:spTgt spid="107">
                                            <p:txEl>
                                              <p:pRg end="9" st="9"/>
                                            </p:txEl>
                                          </p:spTgt>
                                        </p:tgtEl>
                                        <p:attrNameLst>
                                          <p:attrName>style.visibility</p:attrName>
                                        </p:attrNameLst>
                                      </p:cBhvr>
                                      <p:to>
                                        <p:strVal val="visible"/>
                                      </p:to>
                                    </p:set>
                                    <p:anim calcmode="lin" valueType="num">
                                      <p:cBhvr additive="base">
                                        <p:cTn dur="3000"/>
                                        <p:tgtEl>
                                          <p:spTgt spid="107">
                                            <p:txEl>
                                              <p:pRg end="9" st="9"/>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3000"/>
                            </p:stCondLst>
                            <p:childTnLst>
                              <p:par>
                                <p:cTn fill="hold" nodeType="afterEffect" presetClass="entr" presetID="23" presetSubtype="16">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additive="base">
                                        <p:cTn dur="3400"/>
                                        <p:tgtEl>
                                          <p:spTgt spid="110"/>
                                        </p:tgtEl>
                                        <p:attrNameLst>
                                          <p:attrName>ppt_w</p:attrName>
                                        </p:attrNameLst>
                                      </p:cBhvr>
                                      <p:tavLst>
                                        <p:tav fmla="" tm="0">
                                          <p:val>
                                            <p:strVal val="0"/>
                                          </p:val>
                                        </p:tav>
                                        <p:tav fmla="" tm="100000">
                                          <p:val>
                                            <p:strVal val="#ppt_w"/>
                                          </p:val>
                                        </p:tav>
                                      </p:tavLst>
                                    </p:anim>
                                    <p:anim calcmode="lin" valueType="num">
                                      <p:cBhvr additive="base">
                                        <p:cTn dur="3400"/>
                                        <p:tgtEl>
                                          <p:spTgt spid="110"/>
                                        </p:tgtEl>
                                        <p:attrNameLst>
                                          <p:attrName>ppt_h</p:attrName>
                                        </p:attrNameLst>
                                      </p:cBhvr>
                                      <p:tavLst>
                                        <p:tav fmla="" tm="0">
                                          <p:val>
                                            <p:strVal val="0"/>
                                          </p:val>
                                        </p:tav>
                                        <p:tav fmla="" tm="100000">
                                          <p:val>
                                            <p:strVal val="#ppt_h"/>
                                          </p:val>
                                        </p:tav>
                                      </p:tavLst>
                                    </p:anim>
                                  </p:childTnLst>
                                </p:cTn>
                              </p:par>
                            </p:childTnLst>
                          </p:cTn>
                        </p:par>
                        <p:par>
                          <p:cTn fill="hold">
                            <p:stCondLst>
                              <p:cond delay="36400"/>
                            </p:stCondLst>
                            <p:childTnLst>
                              <p:par>
                                <p:cTn fill="hold" nodeType="afterEffect" presetClass="entr" presetID="2" presetSubtype="8">
                                  <p:stCondLst>
                                    <p:cond delay="0"/>
                                  </p:stCondLst>
                                  <p:childTnLst>
                                    <p:set>
                                      <p:cBhvr>
                                        <p:cTn dur="1" fill="hold">
                                          <p:stCondLst>
                                            <p:cond delay="0"/>
                                          </p:stCondLst>
                                        </p:cTn>
                                        <p:tgtEl>
                                          <p:spTgt spid="108">
                                            <p:txEl>
                                              <p:pRg end="0" st="0"/>
                                            </p:txEl>
                                          </p:spTgt>
                                        </p:tgtEl>
                                        <p:attrNameLst>
                                          <p:attrName>style.visibility</p:attrName>
                                        </p:attrNameLst>
                                      </p:cBhvr>
                                      <p:to>
                                        <p:strVal val="visible"/>
                                      </p:to>
                                    </p:set>
                                    <p:anim calcmode="lin" valueType="num">
                                      <p:cBhvr additive="base">
                                        <p:cTn dur="2000"/>
                                        <p:tgtEl>
                                          <p:spTgt spid="108">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8400"/>
                            </p:stCondLst>
                            <p:childTnLst>
                              <p:par>
                                <p:cTn fill="hold" nodeType="afterEffect" presetClass="entr" presetID="2" presetSubtype="8">
                                  <p:stCondLst>
                                    <p:cond delay="0"/>
                                  </p:stCondLst>
                                  <p:childTnLst>
                                    <p:set>
                                      <p:cBhvr>
                                        <p:cTn dur="1" fill="hold">
                                          <p:stCondLst>
                                            <p:cond delay="0"/>
                                          </p:stCondLst>
                                        </p:cTn>
                                        <p:tgtEl>
                                          <p:spTgt spid="108">
                                            <p:txEl>
                                              <p:pRg end="1" st="1"/>
                                            </p:txEl>
                                          </p:spTgt>
                                        </p:tgtEl>
                                        <p:attrNameLst>
                                          <p:attrName>style.visibility</p:attrName>
                                        </p:attrNameLst>
                                      </p:cBhvr>
                                      <p:to>
                                        <p:strVal val="visible"/>
                                      </p:to>
                                    </p:set>
                                    <p:anim calcmode="lin" valueType="num">
                                      <p:cBhvr additive="base">
                                        <p:cTn dur="2000"/>
                                        <p:tgtEl>
                                          <p:spTgt spid="108">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0400"/>
                            </p:stCondLst>
                            <p:childTnLst>
                              <p:par>
                                <p:cTn fill="hold" nodeType="afterEffect" presetClass="entr" presetID="2" presetSubtype="8">
                                  <p:stCondLst>
                                    <p:cond delay="0"/>
                                  </p:stCondLst>
                                  <p:childTnLst>
                                    <p:set>
                                      <p:cBhvr>
                                        <p:cTn dur="1" fill="hold">
                                          <p:stCondLst>
                                            <p:cond delay="0"/>
                                          </p:stCondLst>
                                        </p:cTn>
                                        <p:tgtEl>
                                          <p:spTgt spid="108">
                                            <p:txEl>
                                              <p:pRg end="2" st="2"/>
                                            </p:txEl>
                                          </p:spTgt>
                                        </p:tgtEl>
                                        <p:attrNameLst>
                                          <p:attrName>style.visibility</p:attrName>
                                        </p:attrNameLst>
                                      </p:cBhvr>
                                      <p:to>
                                        <p:strVal val="visible"/>
                                      </p:to>
                                    </p:set>
                                    <p:anim calcmode="lin" valueType="num">
                                      <p:cBhvr additive="base">
                                        <p:cTn dur="2000"/>
                                        <p:tgtEl>
                                          <p:spTgt spid="108">
                                            <p:txEl>
                                              <p:pRg end="2" st="2"/>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2400"/>
                            </p:stCondLst>
                            <p:childTnLst>
                              <p:par>
                                <p:cTn fill="hold" nodeType="afterEffect" presetClass="entr" presetID="2" presetSubtype="8">
                                  <p:stCondLst>
                                    <p:cond delay="0"/>
                                  </p:stCondLst>
                                  <p:childTnLst>
                                    <p:set>
                                      <p:cBhvr>
                                        <p:cTn dur="1" fill="hold">
                                          <p:stCondLst>
                                            <p:cond delay="0"/>
                                          </p:stCondLst>
                                        </p:cTn>
                                        <p:tgtEl>
                                          <p:spTgt spid="108">
                                            <p:txEl>
                                              <p:pRg end="3" st="3"/>
                                            </p:txEl>
                                          </p:spTgt>
                                        </p:tgtEl>
                                        <p:attrNameLst>
                                          <p:attrName>style.visibility</p:attrName>
                                        </p:attrNameLst>
                                      </p:cBhvr>
                                      <p:to>
                                        <p:strVal val="visible"/>
                                      </p:to>
                                    </p:set>
                                    <p:anim calcmode="lin" valueType="num">
                                      <p:cBhvr additive="base">
                                        <p:cTn dur="2000"/>
                                        <p:tgtEl>
                                          <p:spTgt spid="108">
                                            <p:txEl>
                                              <p:pRg end="3" st="3"/>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4400"/>
                            </p:stCondLst>
                            <p:childTnLst>
                              <p:par>
                                <p:cTn fill="hold" nodeType="afterEffect" presetClass="entr" presetID="2" presetSubtype="8">
                                  <p:stCondLst>
                                    <p:cond delay="0"/>
                                  </p:stCondLst>
                                  <p:childTnLst>
                                    <p:set>
                                      <p:cBhvr>
                                        <p:cTn dur="1" fill="hold">
                                          <p:stCondLst>
                                            <p:cond delay="0"/>
                                          </p:stCondLst>
                                        </p:cTn>
                                        <p:tgtEl>
                                          <p:spTgt spid="108">
                                            <p:txEl>
                                              <p:pRg end="4" st="4"/>
                                            </p:txEl>
                                          </p:spTgt>
                                        </p:tgtEl>
                                        <p:attrNameLst>
                                          <p:attrName>style.visibility</p:attrName>
                                        </p:attrNameLst>
                                      </p:cBhvr>
                                      <p:to>
                                        <p:strVal val="visible"/>
                                      </p:to>
                                    </p:set>
                                    <p:anim calcmode="lin" valueType="num">
                                      <p:cBhvr additive="base">
                                        <p:cTn dur="2000"/>
                                        <p:tgtEl>
                                          <p:spTgt spid="108">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